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drawing12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60" r:id="rId2"/>
    <p:sldMasterId id="2147483672" r:id="rId3"/>
  </p:sldMasterIdLst>
  <p:notesMasterIdLst>
    <p:notesMasterId r:id="rId31"/>
  </p:notesMasterIdLst>
  <p:sldIdLst>
    <p:sldId id="266" r:id="rId4"/>
    <p:sldId id="323" r:id="rId5"/>
    <p:sldId id="279" r:id="rId6"/>
    <p:sldId id="274" r:id="rId7"/>
    <p:sldId id="301" r:id="rId8"/>
    <p:sldId id="258" r:id="rId9"/>
    <p:sldId id="302" r:id="rId10"/>
    <p:sldId id="322" r:id="rId11"/>
    <p:sldId id="304" r:id="rId12"/>
    <p:sldId id="311" r:id="rId13"/>
    <p:sldId id="324" r:id="rId14"/>
    <p:sldId id="303" r:id="rId15"/>
    <p:sldId id="305" r:id="rId16"/>
    <p:sldId id="320" r:id="rId17"/>
    <p:sldId id="309" r:id="rId18"/>
    <p:sldId id="325" r:id="rId19"/>
    <p:sldId id="308" r:id="rId20"/>
    <p:sldId id="288" r:id="rId21"/>
    <p:sldId id="316" r:id="rId22"/>
    <p:sldId id="313" r:id="rId23"/>
    <p:sldId id="314" r:id="rId24"/>
    <p:sldId id="312" r:id="rId25"/>
    <p:sldId id="319" r:id="rId26"/>
    <p:sldId id="272" r:id="rId27"/>
    <p:sldId id="317" r:id="rId28"/>
    <p:sldId id="310" r:id="rId29"/>
    <p:sldId id="32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974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59EC02-0E2E-4B6B-A394-BA91E3043E9F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0FFF1F-C083-4B98-88A8-B7C8375C1245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UHC &amp; PPP</a:t>
          </a:r>
          <a:endParaRPr lang="fr-FR" b="1">
            <a:solidFill>
              <a:schemeClr val="tx1"/>
            </a:solidFill>
          </a:endParaRPr>
        </a:p>
      </dgm:t>
    </dgm:pt>
    <dgm:pt modelId="{4DF1846A-FF27-448D-BF16-833D005C5E5E}" type="parTrans" cxnId="{EBE1227E-DC7B-4897-904E-E3B3C0EE356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CFA726DB-6705-43E2-85F9-5028D41E8071}" type="sibTrans" cxnId="{EBE1227E-DC7B-4897-904E-E3B3C0EE356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3E4017A-05D0-40E5-BBCD-F3EAB5970F6A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PPP (objectives, challenges….)</a:t>
          </a:r>
          <a:endParaRPr lang="fr-FR" b="1">
            <a:solidFill>
              <a:schemeClr val="tx1"/>
            </a:solidFill>
          </a:endParaRPr>
        </a:p>
      </dgm:t>
    </dgm:pt>
    <dgm:pt modelId="{A93FFF64-9CBC-4461-A6AA-983E55EB2BF6}" type="parTrans" cxnId="{DB98C00A-FFCA-4C69-9BFD-9494A19C9F2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8DDABC4-DBD6-495E-869E-6A6B29B44950}" type="sibTrans" cxnId="{DB98C00A-FFCA-4C69-9BFD-9494A19C9F2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1C5254F-96BC-47FF-9214-0147BF73B2E3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Market power</a:t>
          </a:r>
          <a:endParaRPr lang="fr-FR" b="1">
            <a:solidFill>
              <a:schemeClr val="tx1"/>
            </a:solidFill>
          </a:endParaRPr>
        </a:p>
      </dgm:t>
    </dgm:pt>
    <dgm:pt modelId="{7685FD02-5578-4CF0-9255-654D140E6AED}" type="parTrans" cxnId="{7E98189F-353C-46B4-A0D3-9B79BE26AA4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CF391D5E-A1F5-47FB-AB1A-B85854C54DD3}" type="sibTrans" cxnId="{7E98189F-353C-46B4-A0D3-9B79BE26AA4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8CEF2DF-E98C-41BA-8AC9-20392D564139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Abuse of Market Power </a:t>
          </a:r>
          <a:endParaRPr lang="fr-FR" b="1">
            <a:solidFill>
              <a:schemeClr val="tx1"/>
            </a:solidFill>
          </a:endParaRPr>
        </a:p>
      </dgm:t>
    </dgm:pt>
    <dgm:pt modelId="{E4FEDC50-34B2-4E7C-90C3-8A0A9990C18A}" type="parTrans" cxnId="{9938AF9F-A312-482D-8351-528C1AB675A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A83AB09-DF5D-4F03-A53C-8D2A902703ED}" type="sibTrans" cxnId="{9938AF9F-A312-482D-8351-528C1AB675A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3906A34-B271-423E-91DA-9A968974B3CB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Prevent the abuse of Market Power</a:t>
          </a:r>
          <a:endParaRPr lang="fr-FR" b="1">
            <a:solidFill>
              <a:schemeClr val="tx1"/>
            </a:solidFill>
          </a:endParaRPr>
        </a:p>
      </dgm:t>
    </dgm:pt>
    <dgm:pt modelId="{2F7ACE4A-2ED3-4AD6-AC00-056FF43CE943}" type="parTrans" cxnId="{19CB3357-520B-4603-924F-653CCC48A88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3737C14-D3CE-464A-A291-C3B757214FA5}" type="sibTrans" cxnId="{19CB3357-520B-4603-924F-653CCC48A88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3EA4231-710B-4E7B-88D5-425286CE5776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Tunisian case (PPP Law 2015 &amp; three stories)</a:t>
          </a:r>
          <a:endParaRPr lang="fr-FR" b="1" dirty="0">
            <a:solidFill>
              <a:schemeClr val="tx1"/>
            </a:solidFill>
          </a:endParaRPr>
        </a:p>
      </dgm:t>
    </dgm:pt>
    <dgm:pt modelId="{F0348382-4CF1-4DC7-844B-033BA0582288}" type="parTrans" cxnId="{A55E116A-A10B-4539-AE37-8E80D170775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9AA9BCF-03F2-4B56-817B-2CB7C20B0870}" type="sibTrans" cxnId="{A55E116A-A10B-4539-AE37-8E80D170775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2794C61-C49C-4804-9F64-6542687B2C8F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</a:rPr>
            <a:t>Concluding Remarks </a:t>
          </a:r>
          <a:endParaRPr lang="fr-FR" b="1">
            <a:solidFill>
              <a:schemeClr val="tx1"/>
            </a:solidFill>
          </a:endParaRPr>
        </a:p>
      </dgm:t>
    </dgm:pt>
    <dgm:pt modelId="{C9A7F7F6-800A-4F47-9C9A-1B7252F0D2D5}" type="parTrans" cxnId="{DACCBF5B-E6A5-4E7E-8A6A-2054F37F99C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AC2A345-AF48-4063-916C-96CF474B4FC0}" type="sibTrans" cxnId="{DACCBF5B-E6A5-4E7E-8A6A-2054F37F99C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F7B959BB-0A18-4D46-97EF-E02FA5ADD770}" type="pres">
      <dgm:prSet presAssocID="{BB59EC02-0E2E-4B6B-A394-BA91E3043E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9C342D-2C33-4E32-8887-E8322371F897}" type="pres">
      <dgm:prSet presAssocID="{D70FFF1F-C083-4B98-88A8-B7C8375C1245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B8C637-6EEE-4625-9F57-6F42FDD0496C}" type="pres">
      <dgm:prSet presAssocID="{CFA726DB-6705-43E2-85F9-5028D41E8071}" presName="spacer" presStyleCnt="0"/>
      <dgm:spPr/>
    </dgm:pt>
    <dgm:pt modelId="{B2A4C1DE-FEAB-41D6-A3D3-FB91BC82DBF3}" type="pres">
      <dgm:prSet presAssocID="{B3E4017A-05D0-40E5-BBCD-F3EAB5970F6A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3D99C6-9C8C-4967-86F8-E880DDE2E784}" type="pres">
      <dgm:prSet presAssocID="{B8DDABC4-DBD6-495E-869E-6A6B29B44950}" presName="spacer" presStyleCnt="0"/>
      <dgm:spPr/>
    </dgm:pt>
    <dgm:pt modelId="{81EF4B09-2791-46CA-B402-9C2A3DE6970E}" type="pres">
      <dgm:prSet presAssocID="{B1C5254F-96BC-47FF-9214-0147BF73B2E3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500AD7-DFFE-4B26-9C91-F88FFB987E32}" type="pres">
      <dgm:prSet presAssocID="{CF391D5E-A1F5-47FB-AB1A-B85854C54DD3}" presName="spacer" presStyleCnt="0"/>
      <dgm:spPr/>
    </dgm:pt>
    <dgm:pt modelId="{C30846E8-7900-48B5-A23A-024A4D7EACF8}" type="pres">
      <dgm:prSet presAssocID="{88CEF2DF-E98C-41BA-8AC9-20392D56413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FA3C0E-19A8-4342-8A66-206DF54094CA}" type="pres">
      <dgm:prSet presAssocID="{4A83AB09-DF5D-4F03-A53C-8D2A902703ED}" presName="spacer" presStyleCnt="0"/>
      <dgm:spPr/>
    </dgm:pt>
    <dgm:pt modelId="{A563B6A7-CD39-4D23-A2FE-78A2796F2377}" type="pres">
      <dgm:prSet presAssocID="{83906A34-B271-423E-91DA-9A968974B3CB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5A687-4229-4D6D-A16A-FE83DD5F8D90}" type="pres">
      <dgm:prSet presAssocID="{33737C14-D3CE-464A-A291-C3B757214FA5}" presName="spacer" presStyleCnt="0"/>
      <dgm:spPr/>
    </dgm:pt>
    <dgm:pt modelId="{36AA96FA-71E9-4CBD-9921-899EBD2E8503}" type="pres">
      <dgm:prSet presAssocID="{43EA4231-710B-4E7B-88D5-425286CE5776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0FECCE-8DAD-4B85-934A-6FB11CF5E519}" type="pres">
      <dgm:prSet presAssocID="{69AA9BCF-03F2-4B56-817B-2CB7C20B0870}" presName="spacer" presStyleCnt="0"/>
      <dgm:spPr/>
    </dgm:pt>
    <dgm:pt modelId="{EC3BACAA-FA20-43D6-997E-CB5D21EF16B1}" type="pres">
      <dgm:prSet presAssocID="{72794C61-C49C-4804-9F64-6542687B2C8F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5052E7-FF2D-444E-B4C9-5A752B679716}" type="presOf" srcId="{D70FFF1F-C083-4B98-88A8-B7C8375C1245}" destId="{BB9C342D-2C33-4E32-8887-E8322371F897}" srcOrd="0" destOrd="0" presId="urn:microsoft.com/office/officeart/2005/8/layout/vList2"/>
    <dgm:cxn modelId="{DB98C00A-FFCA-4C69-9BFD-9494A19C9F2F}" srcId="{BB59EC02-0E2E-4B6B-A394-BA91E3043E9F}" destId="{B3E4017A-05D0-40E5-BBCD-F3EAB5970F6A}" srcOrd="1" destOrd="0" parTransId="{A93FFF64-9CBC-4461-A6AA-983E55EB2BF6}" sibTransId="{B8DDABC4-DBD6-495E-869E-6A6B29B44950}"/>
    <dgm:cxn modelId="{AC8B5F23-929C-4C7A-8A7C-3498027C4791}" type="presOf" srcId="{88CEF2DF-E98C-41BA-8AC9-20392D564139}" destId="{C30846E8-7900-48B5-A23A-024A4D7EACF8}" srcOrd="0" destOrd="0" presId="urn:microsoft.com/office/officeart/2005/8/layout/vList2"/>
    <dgm:cxn modelId="{19CB3357-520B-4603-924F-653CCC48A88D}" srcId="{BB59EC02-0E2E-4B6B-A394-BA91E3043E9F}" destId="{83906A34-B271-423E-91DA-9A968974B3CB}" srcOrd="4" destOrd="0" parTransId="{2F7ACE4A-2ED3-4AD6-AC00-056FF43CE943}" sibTransId="{33737C14-D3CE-464A-A291-C3B757214FA5}"/>
    <dgm:cxn modelId="{9938AF9F-A312-482D-8351-528C1AB675AC}" srcId="{BB59EC02-0E2E-4B6B-A394-BA91E3043E9F}" destId="{88CEF2DF-E98C-41BA-8AC9-20392D564139}" srcOrd="3" destOrd="0" parTransId="{E4FEDC50-34B2-4E7C-90C3-8A0A9990C18A}" sibTransId="{4A83AB09-DF5D-4F03-A53C-8D2A902703ED}"/>
    <dgm:cxn modelId="{A55E116A-A10B-4539-AE37-8E80D170775E}" srcId="{BB59EC02-0E2E-4B6B-A394-BA91E3043E9F}" destId="{43EA4231-710B-4E7B-88D5-425286CE5776}" srcOrd="5" destOrd="0" parTransId="{F0348382-4CF1-4DC7-844B-033BA0582288}" sibTransId="{69AA9BCF-03F2-4B56-817B-2CB7C20B0870}"/>
    <dgm:cxn modelId="{AC5BEBEA-D6D2-4482-B254-2900FC4E5CF0}" type="presOf" srcId="{72794C61-C49C-4804-9F64-6542687B2C8F}" destId="{EC3BACAA-FA20-43D6-997E-CB5D21EF16B1}" srcOrd="0" destOrd="0" presId="urn:microsoft.com/office/officeart/2005/8/layout/vList2"/>
    <dgm:cxn modelId="{DDFB2418-3662-48BC-8639-76A53D74B53B}" type="presOf" srcId="{BB59EC02-0E2E-4B6B-A394-BA91E3043E9F}" destId="{F7B959BB-0A18-4D46-97EF-E02FA5ADD770}" srcOrd="0" destOrd="0" presId="urn:microsoft.com/office/officeart/2005/8/layout/vList2"/>
    <dgm:cxn modelId="{7E98189F-353C-46B4-A0D3-9B79BE26AA48}" srcId="{BB59EC02-0E2E-4B6B-A394-BA91E3043E9F}" destId="{B1C5254F-96BC-47FF-9214-0147BF73B2E3}" srcOrd="2" destOrd="0" parTransId="{7685FD02-5578-4CF0-9255-654D140E6AED}" sibTransId="{CF391D5E-A1F5-47FB-AB1A-B85854C54DD3}"/>
    <dgm:cxn modelId="{07358110-9651-4F90-B4A5-B42312A03DDE}" type="presOf" srcId="{83906A34-B271-423E-91DA-9A968974B3CB}" destId="{A563B6A7-CD39-4D23-A2FE-78A2796F2377}" srcOrd="0" destOrd="0" presId="urn:microsoft.com/office/officeart/2005/8/layout/vList2"/>
    <dgm:cxn modelId="{118247C1-24AD-41EA-B2DA-A6819F4B5127}" type="presOf" srcId="{B1C5254F-96BC-47FF-9214-0147BF73B2E3}" destId="{81EF4B09-2791-46CA-B402-9C2A3DE6970E}" srcOrd="0" destOrd="0" presId="urn:microsoft.com/office/officeart/2005/8/layout/vList2"/>
    <dgm:cxn modelId="{DACCBF5B-E6A5-4E7E-8A6A-2054F37F99CB}" srcId="{BB59EC02-0E2E-4B6B-A394-BA91E3043E9F}" destId="{72794C61-C49C-4804-9F64-6542687B2C8F}" srcOrd="6" destOrd="0" parTransId="{C9A7F7F6-800A-4F47-9C9A-1B7252F0D2D5}" sibTransId="{DAC2A345-AF48-4063-916C-96CF474B4FC0}"/>
    <dgm:cxn modelId="{EBE1227E-DC7B-4897-904E-E3B3C0EE3564}" srcId="{BB59EC02-0E2E-4B6B-A394-BA91E3043E9F}" destId="{D70FFF1F-C083-4B98-88A8-B7C8375C1245}" srcOrd="0" destOrd="0" parTransId="{4DF1846A-FF27-448D-BF16-833D005C5E5E}" sibTransId="{CFA726DB-6705-43E2-85F9-5028D41E8071}"/>
    <dgm:cxn modelId="{CF856A2E-5C98-42D3-B8E6-CCCC3BD9AE4A}" type="presOf" srcId="{43EA4231-710B-4E7B-88D5-425286CE5776}" destId="{36AA96FA-71E9-4CBD-9921-899EBD2E8503}" srcOrd="0" destOrd="0" presId="urn:microsoft.com/office/officeart/2005/8/layout/vList2"/>
    <dgm:cxn modelId="{0C22C69A-11E9-4206-BD04-ED1F270764D4}" type="presOf" srcId="{B3E4017A-05D0-40E5-BBCD-F3EAB5970F6A}" destId="{B2A4C1DE-FEAB-41D6-A3D3-FB91BC82DBF3}" srcOrd="0" destOrd="0" presId="urn:microsoft.com/office/officeart/2005/8/layout/vList2"/>
    <dgm:cxn modelId="{A19BD1B2-5495-4C5B-908B-35E3F3259F49}" type="presParOf" srcId="{F7B959BB-0A18-4D46-97EF-E02FA5ADD770}" destId="{BB9C342D-2C33-4E32-8887-E8322371F897}" srcOrd="0" destOrd="0" presId="urn:microsoft.com/office/officeart/2005/8/layout/vList2"/>
    <dgm:cxn modelId="{A33AD5C7-C15F-4C91-A37B-7AB64F10F305}" type="presParOf" srcId="{F7B959BB-0A18-4D46-97EF-E02FA5ADD770}" destId="{E3B8C637-6EEE-4625-9F57-6F42FDD0496C}" srcOrd="1" destOrd="0" presId="urn:microsoft.com/office/officeart/2005/8/layout/vList2"/>
    <dgm:cxn modelId="{079AF53C-ADAD-4F48-A5D6-29BA2334EA15}" type="presParOf" srcId="{F7B959BB-0A18-4D46-97EF-E02FA5ADD770}" destId="{B2A4C1DE-FEAB-41D6-A3D3-FB91BC82DBF3}" srcOrd="2" destOrd="0" presId="urn:microsoft.com/office/officeart/2005/8/layout/vList2"/>
    <dgm:cxn modelId="{331A2CEC-1AEC-4385-9DFA-32D117BE92E3}" type="presParOf" srcId="{F7B959BB-0A18-4D46-97EF-E02FA5ADD770}" destId="{B63D99C6-9C8C-4967-86F8-E880DDE2E784}" srcOrd="3" destOrd="0" presId="urn:microsoft.com/office/officeart/2005/8/layout/vList2"/>
    <dgm:cxn modelId="{EED31096-C565-446B-B73F-E0E726DDDF57}" type="presParOf" srcId="{F7B959BB-0A18-4D46-97EF-E02FA5ADD770}" destId="{81EF4B09-2791-46CA-B402-9C2A3DE6970E}" srcOrd="4" destOrd="0" presId="urn:microsoft.com/office/officeart/2005/8/layout/vList2"/>
    <dgm:cxn modelId="{88BFE878-0D0F-4ACC-8584-275DBC92976B}" type="presParOf" srcId="{F7B959BB-0A18-4D46-97EF-E02FA5ADD770}" destId="{75500AD7-DFFE-4B26-9C91-F88FFB987E32}" srcOrd="5" destOrd="0" presId="urn:microsoft.com/office/officeart/2005/8/layout/vList2"/>
    <dgm:cxn modelId="{3ED68708-C051-4F84-8305-3859CD642DE7}" type="presParOf" srcId="{F7B959BB-0A18-4D46-97EF-E02FA5ADD770}" destId="{C30846E8-7900-48B5-A23A-024A4D7EACF8}" srcOrd="6" destOrd="0" presId="urn:microsoft.com/office/officeart/2005/8/layout/vList2"/>
    <dgm:cxn modelId="{7383286B-52FA-461A-B741-0B9A45EACEC0}" type="presParOf" srcId="{F7B959BB-0A18-4D46-97EF-E02FA5ADD770}" destId="{03FA3C0E-19A8-4342-8A66-206DF54094CA}" srcOrd="7" destOrd="0" presId="urn:microsoft.com/office/officeart/2005/8/layout/vList2"/>
    <dgm:cxn modelId="{D3E6FFE9-69AA-4EF1-B6B6-71473F6D8F34}" type="presParOf" srcId="{F7B959BB-0A18-4D46-97EF-E02FA5ADD770}" destId="{A563B6A7-CD39-4D23-A2FE-78A2796F2377}" srcOrd="8" destOrd="0" presId="urn:microsoft.com/office/officeart/2005/8/layout/vList2"/>
    <dgm:cxn modelId="{FE5E5984-5AB5-4777-ADC2-8B7D002CFE94}" type="presParOf" srcId="{F7B959BB-0A18-4D46-97EF-E02FA5ADD770}" destId="{FD05A687-4229-4D6D-A16A-FE83DD5F8D90}" srcOrd="9" destOrd="0" presId="urn:microsoft.com/office/officeart/2005/8/layout/vList2"/>
    <dgm:cxn modelId="{140AA5CE-641B-4DCD-8735-EE33017E6682}" type="presParOf" srcId="{F7B959BB-0A18-4D46-97EF-E02FA5ADD770}" destId="{36AA96FA-71E9-4CBD-9921-899EBD2E8503}" srcOrd="10" destOrd="0" presId="urn:microsoft.com/office/officeart/2005/8/layout/vList2"/>
    <dgm:cxn modelId="{F17BF64E-30E7-4E91-B43A-E5B18F05111A}" type="presParOf" srcId="{F7B959BB-0A18-4D46-97EF-E02FA5ADD770}" destId="{6C0FECCE-8DAD-4B85-934A-6FB11CF5E519}" srcOrd="11" destOrd="0" presId="urn:microsoft.com/office/officeart/2005/8/layout/vList2"/>
    <dgm:cxn modelId="{40B3D505-BC4D-4F89-953C-DF96D6C2AB70}" type="presParOf" srcId="{F7B959BB-0A18-4D46-97EF-E02FA5ADD770}" destId="{EC3BACAA-FA20-43D6-997E-CB5D21EF16B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02DA04-F882-4EF8-AA90-C42A0B5B44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E579BD5-0F1F-45B0-85CA-D6129C8E1324}">
      <dgm:prSet/>
      <dgm:spPr/>
      <dgm:t>
        <a:bodyPr/>
        <a:lstStyle/>
        <a:p>
          <a:pPr algn="ctr" rtl="0"/>
          <a:r>
            <a:rPr lang="en-US" b="1" dirty="0" smtClean="0">
              <a:solidFill>
                <a:schemeClr val="tx1"/>
              </a:solidFill>
            </a:rPr>
            <a:t>Setting higher prices</a:t>
          </a:r>
          <a:endParaRPr lang="fr-FR" dirty="0">
            <a:solidFill>
              <a:schemeClr val="tx1"/>
            </a:solidFill>
          </a:endParaRPr>
        </a:p>
      </dgm:t>
    </dgm:pt>
    <dgm:pt modelId="{2030A467-C586-4851-B14E-C6DDDFEAE498}" type="parTrans" cxnId="{9A8ED19A-FB53-42A0-ABF4-E5208938647D}">
      <dgm:prSet/>
      <dgm:spPr/>
      <dgm:t>
        <a:bodyPr/>
        <a:lstStyle/>
        <a:p>
          <a:endParaRPr lang="fr-FR"/>
        </a:p>
      </dgm:t>
    </dgm:pt>
    <dgm:pt modelId="{D561F488-C39B-4F30-85B4-81707CED84A2}" type="sibTrans" cxnId="{9A8ED19A-FB53-42A0-ABF4-E5208938647D}">
      <dgm:prSet/>
      <dgm:spPr/>
      <dgm:t>
        <a:bodyPr/>
        <a:lstStyle/>
        <a:p>
          <a:endParaRPr lang="fr-FR"/>
        </a:p>
      </dgm:t>
    </dgm:pt>
    <dgm:pt modelId="{C1C5AE55-22CB-45C5-934F-88968D075E5C}">
      <dgm:prSet/>
      <dgm:spPr/>
      <dgm:t>
        <a:bodyPr/>
        <a:lstStyle/>
        <a:p>
          <a:pPr algn="ctr" rtl="0"/>
          <a:r>
            <a:rPr lang="en-US" b="1" dirty="0" smtClean="0">
              <a:solidFill>
                <a:schemeClr val="tx1"/>
              </a:solidFill>
            </a:rPr>
            <a:t>Offering less choice</a:t>
          </a:r>
          <a:endParaRPr lang="fr-FR" dirty="0">
            <a:solidFill>
              <a:schemeClr val="tx1"/>
            </a:solidFill>
          </a:endParaRPr>
        </a:p>
      </dgm:t>
    </dgm:pt>
    <dgm:pt modelId="{708F5212-1674-4FEA-8D83-0B3A6BCF777F}" type="parTrans" cxnId="{B0DED38A-3D18-4B08-AD13-DFA1F2282E29}">
      <dgm:prSet/>
      <dgm:spPr/>
      <dgm:t>
        <a:bodyPr/>
        <a:lstStyle/>
        <a:p>
          <a:endParaRPr lang="fr-FR"/>
        </a:p>
      </dgm:t>
    </dgm:pt>
    <dgm:pt modelId="{7FB133F7-F434-4C62-987C-2452EDCE66D5}" type="sibTrans" cxnId="{B0DED38A-3D18-4B08-AD13-DFA1F2282E29}">
      <dgm:prSet/>
      <dgm:spPr/>
      <dgm:t>
        <a:bodyPr/>
        <a:lstStyle/>
        <a:p>
          <a:endParaRPr lang="fr-FR"/>
        </a:p>
      </dgm:t>
    </dgm:pt>
    <dgm:pt modelId="{BDECDEF9-EEE6-44E0-B420-C69882ED8811}">
      <dgm:prSet/>
      <dgm:spPr/>
      <dgm:t>
        <a:bodyPr/>
        <a:lstStyle/>
        <a:p>
          <a:pPr algn="ctr" rtl="0"/>
          <a:r>
            <a:rPr lang="en-US" b="1" dirty="0" smtClean="0">
              <a:solidFill>
                <a:schemeClr val="tx1"/>
              </a:solidFill>
            </a:rPr>
            <a:t>Restricting competition</a:t>
          </a:r>
          <a:endParaRPr lang="fr-FR" dirty="0">
            <a:solidFill>
              <a:schemeClr val="tx1"/>
            </a:solidFill>
          </a:endParaRPr>
        </a:p>
      </dgm:t>
    </dgm:pt>
    <dgm:pt modelId="{233670DD-EA85-4537-975D-39145BE9E675}" type="parTrans" cxnId="{32383F17-AC12-46E2-B33B-686690E64B40}">
      <dgm:prSet/>
      <dgm:spPr/>
      <dgm:t>
        <a:bodyPr/>
        <a:lstStyle/>
        <a:p>
          <a:endParaRPr lang="fr-FR"/>
        </a:p>
      </dgm:t>
    </dgm:pt>
    <dgm:pt modelId="{060FD8F6-494A-4006-A503-5E96B5C7919D}" type="sibTrans" cxnId="{32383F17-AC12-46E2-B33B-686690E64B40}">
      <dgm:prSet/>
      <dgm:spPr/>
      <dgm:t>
        <a:bodyPr/>
        <a:lstStyle/>
        <a:p>
          <a:endParaRPr lang="fr-FR"/>
        </a:p>
      </dgm:t>
    </dgm:pt>
    <dgm:pt modelId="{D34EBD2F-3276-4A9B-B5F2-69B7F7CF48D1}">
      <dgm:prSet/>
      <dgm:spPr/>
      <dgm:t>
        <a:bodyPr/>
        <a:lstStyle/>
        <a:p>
          <a:pPr algn="ctr" rtl="0"/>
          <a:r>
            <a:rPr lang="en-US" b="1" dirty="0" smtClean="0">
              <a:solidFill>
                <a:schemeClr val="tx1"/>
              </a:solidFill>
            </a:rPr>
            <a:t>inefficient allocation of resources</a:t>
          </a:r>
          <a:br>
            <a:rPr lang="en-US" b="1" dirty="0" smtClean="0">
              <a:solidFill>
                <a:schemeClr val="tx1"/>
              </a:solidFill>
            </a:rPr>
          </a:br>
          <a:endParaRPr lang="fr-FR" dirty="0">
            <a:solidFill>
              <a:schemeClr val="tx1"/>
            </a:solidFill>
          </a:endParaRPr>
        </a:p>
      </dgm:t>
    </dgm:pt>
    <dgm:pt modelId="{ABC9D57C-F7F8-402F-AD26-A79810A15481}" type="parTrans" cxnId="{1FA90E41-A631-4A47-8E50-0299D8BFB04D}">
      <dgm:prSet/>
      <dgm:spPr/>
      <dgm:t>
        <a:bodyPr/>
        <a:lstStyle/>
        <a:p>
          <a:endParaRPr lang="fr-FR"/>
        </a:p>
      </dgm:t>
    </dgm:pt>
    <dgm:pt modelId="{5FD62B8B-F82A-439C-BBF3-518DA4F2BCE6}" type="sibTrans" cxnId="{1FA90E41-A631-4A47-8E50-0299D8BFB04D}">
      <dgm:prSet/>
      <dgm:spPr/>
      <dgm:t>
        <a:bodyPr/>
        <a:lstStyle/>
        <a:p>
          <a:endParaRPr lang="fr-FR"/>
        </a:p>
      </dgm:t>
    </dgm:pt>
    <dgm:pt modelId="{6D255E1B-1271-46BA-B52A-949ABE43299B}" type="pres">
      <dgm:prSet presAssocID="{C802DA04-F882-4EF8-AA90-C42A0B5B44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FD3AEA1-EAE1-4B6C-A01F-C2163348C3EC}" type="pres">
      <dgm:prSet presAssocID="{AE579BD5-0F1F-45B0-85CA-D6129C8E132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3AB8DF-DAB9-4B51-BF4A-99463A688B06}" type="pres">
      <dgm:prSet presAssocID="{D561F488-C39B-4F30-85B4-81707CED84A2}" presName="spacer" presStyleCnt="0"/>
      <dgm:spPr/>
    </dgm:pt>
    <dgm:pt modelId="{CE10CDF9-6A81-42CF-A188-3BA33F7E2098}" type="pres">
      <dgm:prSet presAssocID="{C1C5AE55-22CB-45C5-934F-88968D075E5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6D5F16-8CF9-45DA-9D8E-6D2065321689}" type="pres">
      <dgm:prSet presAssocID="{7FB133F7-F434-4C62-987C-2452EDCE66D5}" presName="spacer" presStyleCnt="0"/>
      <dgm:spPr/>
    </dgm:pt>
    <dgm:pt modelId="{28BDFBE3-FEA9-4B07-910F-ACD689B2F738}" type="pres">
      <dgm:prSet presAssocID="{BDECDEF9-EEE6-44E0-B420-C69882ED881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745C7B-9971-4D99-B226-B56819B2DCFD}" type="pres">
      <dgm:prSet presAssocID="{060FD8F6-494A-4006-A503-5E96B5C7919D}" presName="spacer" presStyleCnt="0"/>
      <dgm:spPr/>
    </dgm:pt>
    <dgm:pt modelId="{09779CA5-8653-45A1-B381-0C6B5EF35D09}" type="pres">
      <dgm:prSet presAssocID="{D34EBD2F-3276-4A9B-B5F2-69B7F7CF48D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0DED38A-3D18-4B08-AD13-DFA1F2282E29}" srcId="{C802DA04-F882-4EF8-AA90-C42A0B5B444F}" destId="{C1C5AE55-22CB-45C5-934F-88968D075E5C}" srcOrd="1" destOrd="0" parTransId="{708F5212-1674-4FEA-8D83-0B3A6BCF777F}" sibTransId="{7FB133F7-F434-4C62-987C-2452EDCE66D5}"/>
    <dgm:cxn modelId="{629A25B7-7253-4DF2-8217-C6C6510EEBDC}" type="presOf" srcId="{BDECDEF9-EEE6-44E0-B420-C69882ED8811}" destId="{28BDFBE3-FEA9-4B07-910F-ACD689B2F738}" srcOrd="0" destOrd="0" presId="urn:microsoft.com/office/officeart/2005/8/layout/vList2"/>
    <dgm:cxn modelId="{16129B8C-6ED4-4F56-BB2D-6700A7EB18D6}" type="presOf" srcId="{C802DA04-F882-4EF8-AA90-C42A0B5B444F}" destId="{6D255E1B-1271-46BA-B52A-949ABE43299B}" srcOrd="0" destOrd="0" presId="urn:microsoft.com/office/officeart/2005/8/layout/vList2"/>
    <dgm:cxn modelId="{1FA90E41-A631-4A47-8E50-0299D8BFB04D}" srcId="{C802DA04-F882-4EF8-AA90-C42A0B5B444F}" destId="{D34EBD2F-3276-4A9B-B5F2-69B7F7CF48D1}" srcOrd="3" destOrd="0" parTransId="{ABC9D57C-F7F8-402F-AD26-A79810A15481}" sibTransId="{5FD62B8B-F82A-439C-BBF3-518DA4F2BCE6}"/>
    <dgm:cxn modelId="{89C12E70-DFBF-4546-83F3-9E80F5CCF611}" type="presOf" srcId="{AE579BD5-0F1F-45B0-85CA-D6129C8E1324}" destId="{3FD3AEA1-EAE1-4B6C-A01F-C2163348C3EC}" srcOrd="0" destOrd="0" presId="urn:microsoft.com/office/officeart/2005/8/layout/vList2"/>
    <dgm:cxn modelId="{9A8ED19A-FB53-42A0-ABF4-E5208938647D}" srcId="{C802DA04-F882-4EF8-AA90-C42A0B5B444F}" destId="{AE579BD5-0F1F-45B0-85CA-D6129C8E1324}" srcOrd="0" destOrd="0" parTransId="{2030A467-C586-4851-B14E-C6DDDFEAE498}" sibTransId="{D561F488-C39B-4F30-85B4-81707CED84A2}"/>
    <dgm:cxn modelId="{2BE75707-DF3D-4A42-8F79-0165CA834998}" type="presOf" srcId="{C1C5AE55-22CB-45C5-934F-88968D075E5C}" destId="{CE10CDF9-6A81-42CF-A188-3BA33F7E2098}" srcOrd="0" destOrd="0" presId="urn:microsoft.com/office/officeart/2005/8/layout/vList2"/>
    <dgm:cxn modelId="{32383F17-AC12-46E2-B33B-686690E64B40}" srcId="{C802DA04-F882-4EF8-AA90-C42A0B5B444F}" destId="{BDECDEF9-EEE6-44E0-B420-C69882ED8811}" srcOrd="2" destOrd="0" parTransId="{233670DD-EA85-4537-975D-39145BE9E675}" sibTransId="{060FD8F6-494A-4006-A503-5E96B5C7919D}"/>
    <dgm:cxn modelId="{2BEAA255-E70F-4DA7-83F6-3810A63F22F8}" type="presOf" srcId="{D34EBD2F-3276-4A9B-B5F2-69B7F7CF48D1}" destId="{09779CA5-8653-45A1-B381-0C6B5EF35D09}" srcOrd="0" destOrd="0" presId="urn:microsoft.com/office/officeart/2005/8/layout/vList2"/>
    <dgm:cxn modelId="{E679CEBC-B42D-49FC-B8A1-4D2CED013FC3}" type="presParOf" srcId="{6D255E1B-1271-46BA-B52A-949ABE43299B}" destId="{3FD3AEA1-EAE1-4B6C-A01F-C2163348C3EC}" srcOrd="0" destOrd="0" presId="urn:microsoft.com/office/officeart/2005/8/layout/vList2"/>
    <dgm:cxn modelId="{D4E546BB-F49A-4737-A386-AB2D500DD343}" type="presParOf" srcId="{6D255E1B-1271-46BA-B52A-949ABE43299B}" destId="{113AB8DF-DAB9-4B51-BF4A-99463A688B06}" srcOrd="1" destOrd="0" presId="urn:microsoft.com/office/officeart/2005/8/layout/vList2"/>
    <dgm:cxn modelId="{184D6EB8-8D52-4EEF-A9C6-F4E190F65CEC}" type="presParOf" srcId="{6D255E1B-1271-46BA-B52A-949ABE43299B}" destId="{CE10CDF9-6A81-42CF-A188-3BA33F7E2098}" srcOrd="2" destOrd="0" presId="urn:microsoft.com/office/officeart/2005/8/layout/vList2"/>
    <dgm:cxn modelId="{CA1D73C1-B845-4A82-970A-D1AFE25A419E}" type="presParOf" srcId="{6D255E1B-1271-46BA-B52A-949ABE43299B}" destId="{1A6D5F16-8CF9-45DA-9D8E-6D2065321689}" srcOrd="3" destOrd="0" presId="urn:microsoft.com/office/officeart/2005/8/layout/vList2"/>
    <dgm:cxn modelId="{E53A7D60-37FD-45D0-8519-03EC0E7DDE24}" type="presParOf" srcId="{6D255E1B-1271-46BA-B52A-949ABE43299B}" destId="{28BDFBE3-FEA9-4B07-910F-ACD689B2F738}" srcOrd="4" destOrd="0" presId="urn:microsoft.com/office/officeart/2005/8/layout/vList2"/>
    <dgm:cxn modelId="{B44E9AEF-9232-4183-8242-23FBFB4C2ADD}" type="presParOf" srcId="{6D255E1B-1271-46BA-B52A-949ABE43299B}" destId="{DA745C7B-9971-4D99-B226-B56819B2DCFD}" srcOrd="5" destOrd="0" presId="urn:microsoft.com/office/officeart/2005/8/layout/vList2"/>
    <dgm:cxn modelId="{2D630F13-B89B-43AF-9B62-20BB2B9D2FEB}" type="presParOf" srcId="{6D255E1B-1271-46BA-B52A-949ABE43299B}" destId="{09779CA5-8653-45A1-B381-0C6B5EF35D0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FD6FACA-4879-45D1-9B98-E23E524821D1}" type="doc">
      <dgm:prSet loTypeId="urn:microsoft.com/office/officeart/2005/8/layout/list1" loCatId="list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8929767-5457-439C-B2D0-8E90CD7BA7D6}">
      <dgm:prSet custT="1"/>
      <dgm:spPr/>
      <dgm:t>
        <a:bodyPr/>
        <a:lstStyle/>
        <a:p>
          <a:pPr rtl="0"/>
          <a:r>
            <a:rPr lang="en-US" sz="2400" dirty="0" smtClean="0"/>
            <a:t>in procurement</a:t>
          </a:r>
          <a:endParaRPr lang="fr-FR" sz="2400" dirty="0"/>
        </a:p>
      </dgm:t>
    </dgm:pt>
    <dgm:pt modelId="{0DB212F1-2D15-433A-93A0-E935B1FD6907}" type="parTrans" cxnId="{A321C496-4975-47E8-8A3E-B4F82E9C6680}">
      <dgm:prSet/>
      <dgm:spPr/>
      <dgm:t>
        <a:bodyPr/>
        <a:lstStyle/>
        <a:p>
          <a:endParaRPr lang="en-US"/>
        </a:p>
      </dgm:t>
    </dgm:pt>
    <dgm:pt modelId="{5B6C2727-C120-4D00-BD11-D599C5E518E7}" type="sibTrans" cxnId="{A321C496-4975-47E8-8A3E-B4F82E9C6680}">
      <dgm:prSet/>
      <dgm:spPr/>
      <dgm:t>
        <a:bodyPr/>
        <a:lstStyle/>
        <a:p>
          <a:endParaRPr lang="en-US"/>
        </a:p>
      </dgm:t>
    </dgm:pt>
    <dgm:pt modelId="{C6545B92-53EE-4BD8-9969-20E1356CCEA7}">
      <dgm:prSet custT="1"/>
      <dgm:spPr/>
      <dgm:t>
        <a:bodyPr/>
        <a:lstStyle/>
        <a:p>
          <a:pPr rtl="0"/>
          <a:r>
            <a:rPr lang="en-US" sz="2400" dirty="0" smtClean="0"/>
            <a:t>in payment systems</a:t>
          </a:r>
          <a:endParaRPr lang="fr-FR" sz="2400" dirty="0"/>
        </a:p>
      </dgm:t>
    </dgm:pt>
    <dgm:pt modelId="{42DD2E24-1F65-4275-9921-908577838122}" type="parTrans" cxnId="{4CE9D627-E9CC-412B-B9B1-ECE076C21D8D}">
      <dgm:prSet/>
      <dgm:spPr/>
      <dgm:t>
        <a:bodyPr/>
        <a:lstStyle/>
        <a:p>
          <a:endParaRPr lang="en-US"/>
        </a:p>
      </dgm:t>
    </dgm:pt>
    <dgm:pt modelId="{DA1908D8-2153-4392-916E-AA7B44CC9B82}" type="sibTrans" cxnId="{4CE9D627-E9CC-412B-B9B1-ECE076C21D8D}">
      <dgm:prSet/>
      <dgm:spPr/>
      <dgm:t>
        <a:bodyPr/>
        <a:lstStyle/>
        <a:p>
          <a:endParaRPr lang="en-US"/>
        </a:p>
      </dgm:t>
    </dgm:pt>
    <dgm:pt modelId="{9A73C7EB-5375-4B55-94C6-5CECC7D33DB0}">
      <dgm:prSet custT="1"/>
      <dgm:spPr/>
      <dgm:t>
        <a:bodyPr/>
        <a:lstStyle/>
        <a:p>
          <a:pPr rtl="0"/>
          <a:r>
            <a:rPr lang="en-US" sz="2400" dirty="0" smtClean="0"/>
            <a:t>in the pharmaceutical sector</a:t>
          </a:r>
          <a:endParaRPr lang="fr-FR" sz="2400" dirty="0"/>
        </a:p>
      </dgm:t>
    </dgm:pt>
    <dgm:pt modelId="{BC82F9FF-61F6-4D54-8628-2B8FE179EFBA}" type="parTrans" cxnId="{7D42F825-3177-47F9-9681-F7F3565CFDA0}">
      <dgm:prSet/>
      <dgm:spPr/>
      <dgm:t>
        <a:bodyPr/>
        <a:lstStyle/>
        <a:p>
          <a:endParaRPr lang="en-US"/>
        </a:p>
      </dgm:t>
    </dgm:pt>
    <dgm:pt modelId="{326EF228-A101-4DC7-A1EE-9A9BF988125B}" type="sibTrans" cxnId="{7D42F825-3177-47F9-9681-F7F3565CFDA0}">
      <dgm:prSet/>
      <dgm:spPr/>
      <dgm:t>
        <a:bodyPr/>
        <a:lstStyle/>
        <a:p>
          <a:endParaRPr lang="en-US"/>
        </a:p>
      </dgm:t>
    </dgm:pt>
    <dgm:pt modelId="{CB203253-F1C6-41F1-8262-550D699F3D88}">
      <dgm:prSet custT="1"/>
      <dgm:spPr/>
      <dgm:t>
        <a:bodyPr/>
        <a:lstStyle/>
        <a:p>
          <a:pPr rtl="0"/>
          <a:r>
            <a:rPr lang="en-US" sz="2400" dirty="0" smtClean="0"/>
            <a:t>at the point of health service delivery</a:t>
          </a:r>
          <a:endParaRPr lang="fr-FR" sz="2400" dirty="0"/>
        </a:p>
      </dgm:t>
    </dgm:pt>
    <dgm:pt modelId="{F38E6C22-92D0-4178-BC40-100577A46439}" type="parTrans" cxnId="{DC9CDFD0-EC7D-428C-8A4F-DF4E26481E3C}">
      <dgm:prSet/>
      <dgm:spPr/>
      <dgm:t>
        <a:bodyPr/>
        <a:lstStyle/>
        <a:p>
          <a:endParaRPr lang="en-US"/>
        </a:p>
      </dgm:t>
    </dgm:pt>
    <dgm:pt modelId="{093F9F53-53AC-4646-9940-A3C581F7E95D}" type="sibTrans" cxnId="{DC9CDFD0-EC7D-428C-8A4F-DF4E26481E3C}">
      <dgm:prSet/>
      <dgm:spPr/>
      <dgm:t>
        <a:bodyPr/>
        <a:lstStyle/>
        <a:p>
          <a:endParaRPr lang="en-US"/>
        </a:p>
      </dgm:t>
    </dgm:pt>
    <dgm:pt modelId="{DF6DCC4C-597B-4C75-8539-F6BEFAB46B85}">
      <dgm:prSet custT="1"/>
      <dgm:spPr/>
      <dgm:t>
        <a:bodyPr/>
        <a:lstStyle/>
        <a:p>
          <a:pPr rtl="0"/>
          <a:r>
            <a:rPr lang="fr-FR" sz="3400" b="1" dirty="0" smtClean="0">
              <a:solidFill>
                <a:srgbClr val="0070C0"/>
              </a:solidFill>
            </a:rPr>
            <a:t>Corruption</a:t>
          </a:r>
          <a:endParaRPr lang="fr-FR" sz="3400" b="1" dirty="0">
            <a:solidFill>
              <a:srgbClr val="0070C0"/>
            </a:solidFill>
          </a:endParaRPr>
        </a:p>
      </dgm:t>
    </dgm:pt>
    <dgm:pt modelId="{D1D5BB47-8D3F-4E0D-A3C8-1E89C4E309AA}" type="parTrans" cxnId="{2AA1CDD2-E591-4AE6-AFE8-4B238BF5287E}">
      <dgm:prSet/>
      <dgm:spPr/>
      <dgm:t>
        <a:bodyPr/>
        <a:lstStyle/>
        <a:p>
          <a:endParaRPr lang="en-US"/>
        </a:p>
      </dgm:t>
    </dgm:pt>
    <dgm:pt modelId="{DC4A6944-0AEC-433F-8889-B2D85A6535A7}" type="sibTrans" cxnId="{2AA1CDD2-E591-4AE6-AFE8-4B238BF5287E}">
      <dgm:prSet/>
      <dgm:spPr/>
      <dgm:t>
        <a:bodyPr/>
        <a:lstStyle/>
        <a:p>
          <a:endParaRPr lang="en-US"/>
        </a:p>
      </dgm:t>
    </dgm:pt>
    <dgm:pt modelId="{0A673EC3-6AE8-49C4-B3EB-E52A6E0903AC}">
      <dgm:prSet custT="1"/>
      <dgm:spPr/>
      <dgm:t>
        <a:bodyPr/>
        <a:lstStyle/>
        <a:p>
          <a:pPr rtl="0"/>
          <a:r>
            <a:rPr lang="en-US" sz="2400" dirty="0" smtClean="0">
              <a:solidFill>
                <a:srgbClr val="FF0000"/>
              </a:solidFill>
            </a:rPr>
            <a:t>Embezzlement and theft</a:t>
          </a:r>
          <a:endParaRPr lang="fr-FR" sz="2400" dirty="0">
            <a:solidFill>
              <a:srgbClr val="FF0000"/>
            </a:solidFill>
          </a:endParaRPr>
        </a:p>
      </dgm:t>
    </dgm:pt>
    <dgm:pt modelId="{C188A177-F620-4D1D-A8CE-63E1CA3AD798}" type="parTrans" cxnId="{84C38859-5AA9-49A3-8DB0-982EFA0BA9DE}">
      <dgm:prSet/>
      <dgm:spPr/>
      <dgm:t>
        <a:bodyPr/>
        <a:lstStyle/>
        <a:p>
          <a:endParaRPr lang="en-US"/>
        </a:p>
      </dgm:t>
    </dgm:pt>
    <dgm:pt modelId="{FC1FA8FB-37DD-4BC9-988A-3E444CC08D37}" type="sibTrans" cxnId="{84C38859-5AA9-49A3-8DB0-982EFA0BA9DE}">
      <dgm:prSet/>
      <dgm:spPr/>
      <dgm:t>
        <a:bodyPr/>
        <a:lstStyle/>
        <a:p>
          <a:endParaRPr lang="en-US"/>
        </a:p>
      </dgm:t>
    </dgm:pt>
    <dgm:pt modelId="{AEEACC33-8AD0-4873-A87E-5B9B33EC3FD2}">
      <dgm:prSet custT="1"/>
      <dgm:spPr/>
      <dgm:t>
        <a:bodyPr/>
        <a:lstStyle/>
        <a:p>
          <a:pPr rtl="0"/>
          <a:r>
            <a:rPr lang="fr-FR" sz="2400" dirty="0" smtClean="0"/>
            <a:t>Etc…</a:t>
          </a:r>
          <a:endParaRPr lang="fr-FR" sz="2400" dirty="0"/>
        </a:p>
      </dgm:t>
    </dgm:pt>
    <dgm:pt modelId="{F7411BC9-A91F-47AF-8B47-8665D3E2EC81}" type="parTrans" cxnId="{83BF3BC1-26A6-4F50-B223-6351DD88CB49}">
      <dgm:prSet/>
      <dgm:spPr/>
      <dgm:t>
        <a:bodyPr/>
        <a:lstStyle/>
        <a:p>
          <a:endParaRPr lang="en-US"/>
        </a:p>
      </dgm:t>
    </dgm:pt>
    <dgm:pt modelId="{228DED33-0C00-4644-8B82-5E51F8F2C52C}" type="sibTrans" cxnId="{83BF3BC1-26A6-4F50-B223-6351DD88CB49}">
      <dgm:prSet/>
      <dgm:spPr/>
      <dgm:t>
        <a:bodyPr/>
        <a:lstStyle/>
        <a:p>
          <a:endParaRPr lang="en-US"/>
        </a:p>
      </dgm:t>
    </dgm:pt>
    <dgm:pt modelId="{EAECB640-E262-466D-8ACA-E2BCCE076F15}" type="pres">
      <dgm:prSet presAssocID="{4FD6FACA-4879-45D1-9B98-E23E524821D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CB4B46-4B9A-4323-8CE2-5DD5B1CE30D8}" type="pres">
      <dgm:prSet presAssocID="{DF6DCC4C-597B-4C75-8539-F6BEFAB46B85}" presName="parentLin" presStyleCnt="0"/>
      <dgm:spPr/>
    </dgm:pt>
    <dgm:pt modelId="{CA4C143E-5353-4B62-8FC9-AAF0118D2041}" type="pres">
      <dgm:prSet presAssocID="{DF6DCC4C-597B-4C75-8539-F6BEFAB46B85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A071734E-0C07-4F37-8D84-4209113D63B4}" type="pres">
      <dgm:prSet presAssocID="{DF6DCC4C-597B-4C75-8539-F6BEFAB46B85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C5EE89-E424-4C6D-A4E4-1B03ED8683A9}" type="pres">
      <dgm:prSet presAssocID="{DF6DCC4C-597B-4C75-8539-F6BEFAB46B85}" presName="negativeSpace" presStyleCnt="0"/>
      <dgm:spPr/>
    </dgm:pt>
    <dgm:pt modelId="{21EC5259-B8D4-49B9-B59F-0E5A31FE5E6A}" type="pres">
      <dgm:prSet presAssocID="{DF6DCC4C-597B-4C75-8539-F6BEFAB46B85}" presName="childText" presStyleLbl="conFgAcc1" presStyleIdx="0" presStyleCnt="7">
        <dgm:presLayoutVars>
          <dgm:bulletEnabled val="1"/>
        </dgm:presLayoutVars>
      </dgm:prSet>
      <dgm:spPr/>
    </dgm:pt>
    <dgm:pt modelId="{3DE30C4C-8686-4D1B-B994-CDB56F72889D}" type="pres">
      <dgm:prSet presAssocID="{DC4A6944-0AEC-433F-8889-B2D85A6535A7}" presName="spaceBetweenRectangles" presStyleCnt="0"/>
      <dgm:spPr/>
    </dgm:pt>
    <dgm:pt modelId="{94E7B610-EF30-49FD-B064-79A0102C493E}" type="pres">
      <dgm:prSet presAssocID="{98929767-5457-439C-B2D0-8E90CD7BA7D6}" presName="parentLin" presStyleCnt="0"/>
      <dgm:spPr/>
    </dgm:pt>
    <dgm:pt modelId="{239DCB6D-BA25-4806-A0A6-9223436F6561}" type="pres">
      <dgm:prSet presAssocID="{98929767-5457-439C-B2D0-8E90CD7BA7D6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C4BB99FC-BEAA-4E3C-9806-E0E8D61ED830}" type="pres">
      <dgm:prSet presAssocID="{98929767-5457-439C-B2D0-8E90CD7BA7D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266AB8-0138-4831-89A5-4BE7C150AD85}" type="pres">
      <dgm:prSet presAssocID="{98929767-5457-439C-B2D0-8E90CD7BA7D6}" presName="negativeSpace" presStyleCnt="0"/>
      <dgm:spPr/>
    </dgm:pt>
    <dgm:pt modelId="{2D51458B-6988-4D38-A5A1-10BBF5059FF8}" type="pres">
      <dgm:prSet presAssocID="{98929767-5457-439C-B2D0-8E90CD7BA7D6}" presName="childText" presStyleLbl="conFgAcc1" presStyleIdx="1" presStyleCnt="7">
        <dgm:presLayoutVars>
          <dgm:bulletEnabled val="1"/>
        </dgm:presLayoutVars>
      </dgm:prSet>
      <dgm:spPr/>
    </dgm:pt>
    <dgm:pt modelId="{892C9F53-602B-4BF8-8450-A445A9F9AAE4}" type="pres">
      <dgm:prSet presAssocID="{5B6C2727-C120-4D00-BD11-D599C5E518E7}" presName="spaceBetweenRectangles" presStyleCnt="0"/>
      <dgm:spPr/>
    </dgm:pt>
    <dgm:pt modelId="{039A7CEC-363C-452B-B309-2308683F022C}" type="pres">
      <dgm:prSet presAssocID="{C6545B92-53EE-4BD8-9969-20E1356CCEA7}" presName="parentLin" presStyleCnt="0"/>
      <dgm:spPr/>
    </dgm:pt>
    <dgm:pt modelId="{F26419B8-191F-4D06-853E-74E7C4477726}" type="pres">
      <dgm:prSet presAssocID="{C6545B92-53EE-4BD8-9969-20E1356CCEA7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A9690B68-4858-42CB-9109-530DB99C2E00}" type="pres">
      <dgm:prSet presAssocID="{C6545B92-53EE-4BD8-9969-20E1356CCEA7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D02459-7E54-49A6-8EA0-55DFAC94E4B8}" type="pres">
      <dgm:prSet presAssocID="{C6545B92-53EE-4BD8-9969-20E1356CCEA7}" presName="negativeSpace" presStyleCnt="0"/>
      <dgm:spPr/>
    </dgm:pt>
    <dgm:pt modelId="{DD3FBD36-E28F-46BC-8ABE-6F51F65CC6AB}" type="pres">
      <dgm:prSet presAssocID="{C6545B92-53EE-4BD8-9969-20E1356CCEA7}" presName="childText" presStyleLbl="conFgAcc1" presStyleIdx="2" presStyleCnt="7">
        <dgm:presLayoutVars>
          <dgm:bulletEnabled val="1"/>
        </dgm:presLayoutVars>
      </dgm:prSet>
      <dgm:spPr/>
    </dgm:pt>
    <dgm:pt modelId="{C1F20FA3-B226-4BB6-AB3C-650B9698E39F}" type="pres">
      <dgm:prSet presAssocID="{DA1908D8-2153-4392-916E-AA7B44CC9B82}" presName="spaceBetweenRectangles" presStyleCnt="0"/>
      <dgm:spPr/>
    </dgm:pt>
    <dgm:pt modelId="{7A234DA8-F995-499C-94B9-FBD398321DD1}" type="pres">
      <dgm:prSet presAssocID="{9A73C7EB-5375-4B55-94C6-5CECC7D33DB0}" presName="parentLin" presStyleCnt="0"/>
      <dgm:spPr/>
    </dgm:pt>
    <dgm:pt modelId="{302B84E1-6586-4FA8-AA28-87B8F0734449}" type="pres">
      <dgm:prSet presAssocID="{9A73C7EB-5375-4B55-94C6-5CECC7D33DB0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611D121A-B136-4445-B105-3566B6565429}" type="pres">
      <dgm:prSet presAssocID="{9A73C7EB-5375-4B55-94C6-5CECC7D33DB0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DAC9EB-A7FE-43B8-975A-ABBD438C5C50}" type="pres">
      <dgm:prSet presAssocID="{9A73C7EB-5375-4B55-94C6-5CECC7D33DB0}" presName="negativeSpace" presStyleCnt="0"/>
      <dgm:spPr/>
    </dgm:pt>
    <dgm:pt modelId="{DF40590A-C827-4D9B-8AD5-C5B6C35A69F2}" type="pres">
      <dgm:prSet presAssocID="{9A73C7EB-5375-4B55-94C6-5CECC7D33DB0}" presName="childText" presStyleLbl="conFgAcc1" presStyleIdx="3" presStyleCnt="7">
        <dgm:presLayoutVars>
          <dgm:bulletEnabled val="1"/>
        </dgm:presLayoutVars>
      </dgm:prSet>
      <dgm:spPr/>
    </dgm:pt>
    <dgm:pt modelId="{FFDEDE79-73BD-449D-AEB7-A6E35D67F935}" type="pres">
      <dgm:prSet presAssocID="{326EF228-A101-4DC7-A1EE-9A9BF988125B}" presName="spaceBetweenRectangles" presStyleCnt="0"/>
      <dgm:spPr/>
    </dgm:pt>
    <dgm:pt modelId="{AFC8B5C6-C53E-4354-929B-C2D8CC225D82}" type="pres">
      <dgm:prSet presAssocID="{CB203253-F1C6-41F1-8262-550D699F3D88}" presName="parentLin" presStyleCnt="0"/>
      <dgm:spPr/>
    </dgm:pt>
    <dgm:pt modelId="{3DCF9B07-B5A5-4247-8FA8-06FE6094FB02}" type="pres">
      <dgm:prSet presAssocID="{CB203253-F1C6-41F1-8262-550D699F3D88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2178CC80-CE0A-4999-B8D9-D33F399DA6E9}" type="pres">
      <dgm:prSet presAssocID="{CB203253-F1C6-41F1-8262-550D699F3D88}" presName="parentText" presStyleLbl="node1" presStyleIdx="4" presStyleCnt="7" custScaleX="12873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A408C6-95F3-4F7F-A8D6-1CD5E4CAA62A}" type="pres">
      <dgm:prSet presAssocID="{CB203253-F1C6-41F1-8262-550D699F3D88}" presName="negativeSpace" presStyleCnt="0"/>
      <dgm:spPr/>
    </dgm:pt>
    <dgm:pt modelId="{8CB5F5FB-0B06-4CBD-BDB9-566178DFF174}" type="pres">
      <dgm:prSet presAssocID="{CB203253-F1C6-41F1-8262-550D699F3D88}" presName="childText" presStyleLbl="conFgAcc1" presStyleIdx="4" presStyleCnt="7">
        <dgm:presLayoutVars>
          <dgm:bulletEnabled val="1"/>
        </dgm:presLayoutVars>
      </dgm:prSet>
      <dgm:spPr/>
    </dgm:pt>
    <dgm:pt modelId="{AABCD232-6F87-4EA9-8109-7B2E3D12975B}" type="pres">
      <dgm:prSet presAssocID="{093F9F53-53AC-4646-9940-A3C581F7E95D}" presName="spaceBetweenRectangles" presStyleCnt="0"/>
      <dgm:spPr/>
    </dgm:pt>
    <dgm:pt modelId="{DB725A77-1A3B-4CC6-A0A3-1730E528CDFD}" type="pres">
      <dgm:prSet presAssocID="{AEEACC33-8AD0-4873-A87E-5B9B33EC3FD2}" presName="parentLin" presStyleCnt="0"/>
      <dgm:spPr/>
    </dgm:pt>
    <dgm:pt modelId="{C9A7F6EC-3853-4778-AF59-A3A66F09A311}" type="pres">
      <dgm:prSet presAssocID="{AEEACC33-8AD0-4873-A87E-5B9B33EC3FD2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24D1A8D9-3CE5-42B5-A383-CA0B8F7611F1}" type="pres">
      <dgm:prSet presAssocID="{AEEACC33-8AD0-4873-A87E-5B9B33EC3FD2}" presName="parentText" presStyleLbl="node1" presStyleIdx="5" presStyleCnt="7" custLinFactX="23645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141C59-B24F-4712-AA78-1C6521C9EB17}" type="pres">
      <dgm:prSet presAssocID="{AEEACC33-8AD0-4873-A87E-5B9B33EC3FD2}" presName="negativeSpace" presStyleCnt="0"/>
      <dgm:spPr/>
    </dgm:pt>
    <dgm:pt modelId="{6C1B2981-91A8-4376-87AC-A34B457A6CAD}" type="pres">
      <dgm:prSet presAssocID="{AEEACC33-8AD0-4873-A87E-5B9B33EC3FD2}" presName="childText" presStyleLbl="conFgAcc1" presStyleIdx="5" presStyleCnt="7">
        <dgm:presLayoutVars>
          <dgm:bulletEnabled val="1"/>
        </dgm:presLayoutVars>
      </dgm:prSet>
      <dgm:spPr/>
    </dgm:pt>
    <dgm:pt modelId="{5E48793F-ADBC-4C85-B3BD-DE84D883F78C}" type="pres">
      <dgm:prSet presAssocID="{228DED33-0C00-4644-8B82-5E51F8F2C52C}" presName="spaceBetweenRectangles" presStyleCnt="0"/>
      <dgm:spPr/>
    </dgm:pt>
    <dgm:pt modelId="{EF5A2DA5-81A0-41D0-9560-DBE7A540DE5B}" type="pres">
      <dgm:prSet presAssocID="{0A673EC3-6AE8-49C4-B3EB-E52A6E0903AC}" presName="parentLin" presStyleCnt="0"/>
      <dgm:spPr/>
    </dgm:pt>
    <dgm:pt modelId="{50009FBC-5A28-4B9D-9A70-E741AAE23930}" type="pres">
      <dgm:prSet presAssocID="{0A673EC3-6AE8-49C4-B3EB-E52A6E0903AC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CBE7C372-E4D8-4B17-A2F7-4A48C18C3852}" type="pres">
      <dgm:prSet presAssocID="{0A673EC3-6AE8-49C4-B3EB-E52A6E0903AC}" presName="parentText" presStyleLbl="node1" presStyleIdx="6" presStyleCnt="7" custLinFactX="5583" custLinFactNeighborX="100000" custLinFactNeighborY="487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3193F-5FA2-4014-B87D-087A3CFF48D0}" type="pres">
      <dgm:prSet presAssocID="{0A673EC3-6AE8-49C4-B3EB-E52A6E0903AC}" presName="negativeSpace" presStyleCnt="0"/>
      <dgm:spPr/>
    </dgm:pt>
    <dgm:pt modelId="{A2B44270-768C-4142-9BF1-3DEB324C7D24}" type="pres">
      <dgm:prSet presAssocID="{0A673EC3-6AE8-49C4-B3EB-E52A6E0903AC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E341A319-130D-4B14-A2E6-EFF6C5DABEE1}" type="presOf" srcId="{98929767-5457-439C-B2D0-8E90CD7BA7D6}" destId="{239DCB6D-BA25-4806-A0A6-9223436F6561}" srcOrd="0" destOrd="0" presId="urn:microsoft.com/office/officeart/2005/8/layout/list1"/>
    <dgm:cxn modelId="{5CF52D8D-EE01-467F-AD6F-3EA3B263D913}" type="presOf" srcId="{DF6DCC4C-597B-4C75-8539-F6BEFAB46B85}" destId="{CA4C143E-5353-4B62-8FC9-AAF0118D2041}" srcOrd="0" destOrd="0" presId="urn:microsoft.com/office/officeart/2005/8/layout/list1"/>
    <dgm:cxn modelId="{DC9CDFD0-EC7D-428C-8A4F-DF4E26481E3C}" srcId="{4FD6FACA-4879-45D1-9B98-E23E524821D1}" destId="{CB203253-F1C6-41F1-8262-550D699F3D88}" srcOrd="4" destOrd="0" parTransId="{F38E6C22-92D0-4178-BC40-100577A46439}" sibTransId="{093F9F53-53AC-4646-9940-A3C581F7E95D}"/>
    <dgm:cxn modelId="{B721E9ED-FDB5-40EA-BE40-A0C138216D53}" type="presOf" srcId="{CB203253-F1C6-41F1-8262-550D699F3D88}" destId="{3DCF9B07-B5A5-4247-8FA8-06FE6094FB02}" srcOrd="0" destOrd="0" presId="urn:microsoft.com/office/officeart/2005/8/layout/list1"/>
    <dgm:cxn modelId="{7D42F825-3177-47F9-9681-F7F3565CFDA0}" srcId="{4FD6FACA-4879-45D1-9B98-E23E524821D1}" destId="{9A73C7EB-5375-4B55-94C6-5CECC7D33DB0}" srcOrd="3" destOrd="0" parTransId="{BC82F9FF-61F6-4D54-8628-2B8FE179EFBA}" sibTransId="{326EF228-A101-4DC7-A1EE-9A9BF988125B}"/>
    <dgm:cxn modelId="{4A2FF7EE-17DC-4BFC-A81E-F8755F935FAC}" type="presOf" srcId="{9A73C7EB-5375-4B55-94C6-5CECC7D33DB0}" destId="{611D121A-B136-4445-B105-3566B6565429}" srcOrd="1" destOrd="0" presId="urn:microsoft.com/office/officeart/2005/8/layout/list1"/>
    <dgm:cxn modelId="{B2D3DC65-4E30-43E6-899F-7DD01529DC98}" type="presOf" srcId="{0A673EC3-6AE8-49C4-B3EB-E52A6E0903AC}" destId="{CBE7C372-E4D8-4B17-A2F7-4A48C18C3852}" srcOrd="1" destOrd="0" presId="urn:microsoft.com/office/officeart/2005/8/layout/list1"/>
    <dgm:cxn modelId="{A321C496-4975-47E8-8A3E-B4F82E9C6680}" srcId="{4FD6FACA-4879-45D1-9B98-E23E524821D1}" destId="{98929767-5457-439C-B2D0-8E90CD7BA7D6}" srcOrd="1" destOrd="0" parTransId="{0DB212F1-2D15-433A-93A0-E935B1FD6907}" sibTransId="{5B6C2727-C120-4D00-BD11-D599C5E518E7}"/>
    <dgm:cxn modelId="{15119072-52DA-4DE0-9E74-4861ED9AB114}" type="presOf" srcId="{0A673EC3-6AE8-49C4-B3EB-E52A6E0903AC}" destId="{50009FBC-5A28-4B9D-9A70-E741AAE23930}" srcOrd="0" destOrd="0" presId="urn:microsoft.com/office/officeart/2005/8/layout/list1"/>
    <dgm:cxn modelId="{78E6E1DA-6909-4717-895B-117595B5ACD5}" type="presOf" srcId="{4FD6FACA-4879-45D1-9B98-E23E524821D1}" destId="{EAECB640-E262-466D-8ACA-E2BCCE076F15}" srcOrd="0" destOrd="0" presId="urn:microsoft.com/office/officeart/2005/8/layout/list1"/>
    <dgm:cxn modelId="{2AA1CDD2-E591-4AE6-AFE8-4B238BF5287E}" srcId="{4FD6FACA-4879-45D1-9B98-E23E524821D1}" destId="{DF6DCC4C-597B-4C75-8539-F6BEFAB46B85}" srcOrd="0" destOrd="0" parTransId="{D1D5BB47-8D3F-4E0D-A3C8-1E89C4E309AA}" sibTransId="{DC4A6944-0AEC-433F-8889-B2D85A6535A7}"/>
    <dgm:cxn modelId="{56D55FC3-7892-4BB3-96BF-54F338D1B2EE}" type="presOf" srcId="{AEEACC33-8AD0-4873-A87E-5B9B33EC3FD2}" destId="{C9A7F6EC-3853-4778-AF59-A3A66F09A311}" srcOrd="0" destOrd="0" presId="urn:microsoft.com/office/officeart/2005/8/layout/list1"/>
    <dgm:cxn modelId="{5A1BEB94-25CC-468E-9C7F-33E4351970B3}" type="presOf" srcId="{98929767-5457-439C-B2D0-8E90CD7BA7D6}" destId="{C4BB99FC-BEAA-4E3C-9806-E0E8D61ED830}" srcOrd="1" destOrd="0" presId="urn:microsoft.com/office/officeart/2005/8/layout/list1"/>
    <dgm:cxn modelId="{AD8CEDCF-5B65-4FF1-9BF0-4A67AEB6CCF3}" type="presOf" srcId="{C6545B92-53EE-4BD8-9969-20E1356CCEA7}" destId="{A9690B68-4858-42CB-9109-530DB99C2E00}" srcOrd="1" destOrd="0" presId="urn:microsoft.com/office/officeart/2005/8/layout/list1"/>
    <dgm:cxn modelId="{690B1D38-438C-4BCF-A756-5056E0D7489C}" type="presOf" srcId="{AEEACC33-8AD0-4873-A87E-5B9B33EC3FD2}" destId="{24D1A8D9-3CE5-42B5-A383-CA0B8F7611F1}" srcOrd="1" destOrd="0" presId="urn:microsoft.com/office/officeart/2005/8/layout/list1"/>
    <dgm:cxn modelId="{BD3A1E45-73DB-46B5-9E70-192C850C199B}" type="presOf" srcId="{DF6DCC4C-597B-4C75-8539-F6BEFAB46B85}" destId="{A071734E-0C07-4F37-8D84-4209113D63B4}" srcOrd="1" destOrd="0" presId="urn:microsoft.com/office/officeart/2005/8/layout/list1"/>
    <dgm:cxn modelId="{F1AF3C73-7DAC-4644-B36E-A5F2D18F9D0A}" type="presOf" srcId="{C6545B92-53EE-4BD8-9969-20E1356CCEA7}" destId="{F26419B8-191F-4D06-853E-74E7C4477726}" srcOrd="0" destOrd="0" presId="urn:microsoft.com/office/officeart/2005/8/layout/list1"/>
    <dgm:cxn modelId="{45A846B8-C73B-4F0C-9C59-06C973AAD7E7}" type="presOf" srcId="{9A73C7EB-5375-4B55-94C6-5CECC7D33DB0}" destId="{302B84E1-6586-4FA8-AA28-87B8F0734449}" srcOrd="0" destOrd="0" presId="urn:microsoft.com/office/officeart/2005/8/layout/list1"/>
    <dgm:cxn modelId="{83BF3BC1-26A6-4F50-B223-6351DD88CB49}" srcId="{4FD6FACA-4879-45D1-9B98-E23E524821D1}" destId="{AEEACC33-8AD0-4873-A87E-5B9B33EC3FD2}" srcOrd="5" destOrd="0" parTransId="{F7411BC9-A91F-47AF-8B47-8665D3E2EC81}" sibTransId="{228DED33-0C00-4644-8B82-5E51F8F2C52C}"/>
    <dgm:cxn modelId="{B4CB279D-2046-4ADE-8211-8FCA5F8C12EB}" type="presOf" srcId="{CB203253-F1C6-41F1-8262-550D699F3D88}" destId="{2178CC80-CE0A-4999-B8D9-D33F399DA6E9}" srcOrd="1" destOrd="0" presId="urn:microsoft.com/office/officeart/2005/8/layout/list1"/>
    <dgm:cxn modelId="{84C38859-5AA9-49A3-8DB0-982EFA0BA9DE}" srcId="{4FD6FACA-4879-45D1-9B98-E23E524821D1}" destId="{0A673EC3-6AE8-49C4-B3EB-E52A6E0903AC}" srcOrd="6" destOrd="0" parTransId="{C188A177-F620-4D1D-A8CE-63E1CA3AD798}" sibTransId="{FC1FA8FB-37DD-4BC9-988A-3E444CC08D37}"/>
    <dgm:cxn modelId="{4CE9D627-E9CC-412B-B9B1-ECE076C21D8D}" srcId="{4FD6FACA-4879-45D1-9B98-E23E524821D1}" destId="{C6545B92-53EE-4BD8-9969-20E1356CCEA7}" srcOrd="2" destOrd="0" parTransId="{42DD2E24-1F65-4275-9921-908577838122}" sibTransId="{DA1908D8-2153-4392-916E-AA7B44CC9B82}"/>
    <dgm:cxn modelId="{9DAAB8D1-F8A3-4111-95B2-75B39C0B60F1}" type="presParOf" srcId="{EAECB640-E262-466D-8ACA-E2BCCE076F15}" destId="{68CB4B46-4B9A-4323-8CE2-5DD5B1CE30D8}" srcOrd="0" destOrd="0" presId="urn:microsoft.com/office/officeart/2005/8/layout/list1"/>
    <dgm:cxn modelId="{FC9A34DE-100B-4BB2-B637-3E181DCA96FD}" type="presParOf" srcId="{68CB4B46-4B9A-4323-8CE2-5DD5B1CE30D8}" destId="{CA4C143E-5353-4B62-8FC9-AAF0118D2041}" srcOrd="0" destOrd="0" presId="urn:microsoft.com/office/officeart/2005/8/layout/list1"/>
    <dgm:cxn modelId="{C5030320-978B-4649-8E66-579E721CAE06}" type="presParOf" srcId="{68CB4B46-4B9A-4323-8CE2-5DD5B1CE30D8}" destId="{A071734E-0C07-4F37-8D84-4209113D63B4}" srcOrd="1" destOrd="0" presId="urn:microsoft.com/office/officeart/2005/8/layout/list1"/>
    <dgm:cxn modelId="{3D848ACD-A3B1-4CC4-8892-FFA7FD27E8B0}" type="presParOf" srcId="{EAECB640-E262-466D-8ACA-E2BCCE076F15}" destId="{03C5EE89-E424-4C6D-A4E4-1B03ED8683A9}" srcOrd="1" destOrd="0" presId="urn:microsoft.com/office/officeart/2005/8/layout/list1"/>
    <dgm:cxn modelId="{30E996F3-24A0-483B-A45F-FEF8C4B01616}" type="presParOf" srcId="{EAECB640-E262-466D-8ACA-E2BCCE076F15}" destId="{21EC5259-B8D4-49B9-B59F-0E5A31FE5E6A}" srcOrd="2" destOrd="0" presId="urn:microsoft.com/office/officeart/2005/8/layout/list1"/>
    <dgm:cxn modelId="{881E04A1-86D2-40D1-B6B5-1CC0CFFA9957}" type="presParOf" srcId="{EAECB640-E262-466D-8ACA-E2BCCE076F15}" destId="{3DE30C4C-8686-4D1B-B994-CDB56F72889D}" srcOrd="3" destOrd="0" presId="urn:microsoft.com/office/officeart/2005/8/layout/list1"/>
    <dgm:cxn modelId="{4235C6F2-D017-46F8-BA83-119A866BF561}" type="presParOf" srcId="{EAECB640-E262-466D-8ACA-E2BCCE076F15}" destId="{94E7B610-EF30-49FD-B064-79A0102C493E}" srcOrd="4" destOrd="0" presId="urn:microsoft.com/office/officeart/2005/8/layout/list1"/>
    <dgm:cxn modelId="{C21C5FDF-570D-453A-89C4-F0E8A13938B1}" type="presParOf" srcId="{94E7B610-EF30-49FD-B064-79A0102C493E}" destId="{239DCB6D-BA25-4806-A0A6-9223436F6561}" srcOrd="0" destOrd="0" presId="urn:microsoft.com/office/officeart/2005/8/layout/list1"/>
    <dgm:cxn modelId="{6AC07D68-91EA-48D3-87AD-A0DCCFE1CCF6}" type="presParOf" srcId="{94E7B610-EF30-49FD-B064-79A0102C493E}" destId="{C4BB99FC-BEAA-4E3C-9806-E0E8D61ED830}" srcOrd="1" destOrd="0" presId="urn:microsoft.com/office/officeart/2005/8/layout/list1"/>
    <dgm:cxn modelId="{2679751C-BAF4-4522-8C4B-E179AF28E217}" type="presParOf" srcId="{EAECB640-E262-466D-8ACA-E2BCCE076F15}" destId="{17266AB8-0138-4831-89A5-4BE7C150AD85}" srcOrd="5" destOrd="0" presId="urn:microsoft.com/office/officeart/2005/8/layout/list1"/>
    <dgm:cxn modelId="{D14E1769-4BDD-4512-A4D5-24276E70D7E5}" type="presParOf" srcId="{EAECB640-E262-466D-8ACA-E2BCCE076F15}" destId="{2D51458B-6988-4D38-A5A1-10BBF5059FF8}" srcOrd="6" destOrd="0" presId="urn:microsoft.com/office/officeart/2005/8/layout/list1"/>
    <dgm:cxn modelId="{86E7F61B-4E57-4CF4-ACB8-F8ACA859E531}" type="presParOf" srcId="{EAECB640-E262-466D-8ACA-E2BCCE076F15}" destId="{892C9F53-602B-4BF8-8450-A445A9F9AAE4}" srcOrd="7" destOrd="0" presId="urn:microsoft.com/office/officeart/2005/8/layout/list1"/>
    <dgm:cxn modelId="{07BB6A53-EF1E-41ED-8291-AC34F6514A03}" type="presParOf" srcId="{EAECB640-E262-466D-8ACA-E2BCCE076F15}" destId="{039A7CEC-363C-452B-B309-2308683F022C}" srcOrd="8" destOrd="0" presId="urn:microsoft.com/office/officeart/2005/8/layout/list1"/>
    <dgm:cxn modelId="{4B7932BB-DA3E-4177-871E-8CEE78C1F9BA}" type="presParOf" srcId="{039A7CEC-363C-452B-B309-2308683F022C}" destId="{F26419B8-191F-4D06-853E-74E7C4477726}" srcOrd="0" destOrd="0" presId="urn:microsoft.com/office/officeart/2005/8/layout/list1"/>
    <dgm:cxn modelId="{C01366AF-E0CF-430A-B7A6-4245C0AF4808}" type="presParOf" srcId="{039A7CEC-363C-452B-B309-2308683F022C}" destId="{A9690B68-4858-42CB-9109-530DB99C2E00}" srcOrd="1" destOrd="0" presId="urn:microsoft.com/office/officeart/2005/8/layout/list1"/>
    <dgm:cxn modelId="{1A5BCB61-4075-46FD-9FCF-826D5426CB70}" type="presParOf" srcId="{EAECB640-E262-466D-8ACA-E2BCCE076F15}" destId="{A8D02459-7E54-49A6-8EA0-55DFAC94E4B8}" srcOrd="9" destOrd="0" presId="urn:microsoft.com/office/officeart/2005/8/layout/list1"/>
    <dgm:cxn modelId="{F72D0E94-C171-47C0-92CD-9226674C24B5}" type="presParOf" srcId="{EAECB640-E262-466D-8ACA-E2BCCE076F15}" destId="{DD3FBD36-E28F-46BC-8ABE-6F51F65CC6AB}" srcOrd="10" destOrd="0" presId="urn:microsoft.com/office/officeart/2005/8/layout/list1"/>
    <dgm:cxn modelId="{C69B8B62-1F55-4470-A104-C35E453DF2DE}" type="presParOf" srcId="{EAECB640-E262-466D-8ACA-E2BCCE076F15}" destId="{C1F20FA3-B226-4BB6-AB3C-650B9698E39F}" srcOrd="11" destOrd="0" presId="urn:microsoft.com/office/officeart/2005/8/layout/list1"/>
    <dgm:cxn modelId="{82450418-A99A-4EBC-96EC-802203FB1A0C}" type="presParOf" srcId="{EAECB640-E262-466D-8ACA-E2BCCE076F15}" destId="{7A234DA8-F995-499C-94B9-FBD398321DD1}" srcOrd="12" destOrd="0" presId="urn:microsoft.com/office/officeart/2005/8/layout/list1"/>
    <dgm:cxn modelId="{4C0FCDD5-170F-4DEB-A2AA-2B48C673427C}" type="presParOf" srcId="{7A234DA8-F995-499C-94B9-FBD398321DD1}" destId="{302B84E1-6586-4FA8-AA28-87B8F0734449}" srcOrd="0" destOrd="0" presId="urn:microsoft.com/office/officeart/2005/8/layout/list1"/>
    <dgm:cxn modelId="{2F736CE4-2963-4A6C-AF43-2DB7FBCACE04}" type="presParOf" srcId="{7A234DA8-F995-499C-94B9-FBD398321DD1}" destId="{611D121A-B136-4445-B105-3566B6565429}" srcOrd="1" destOrd="0" presId="urn:microsoft.com/office/officeart/2005/8/layout/list1"/>
    <dgm:cxn modelId="{7D10637B-7D9E-468D-AB57-08D7B6B609F7}" type="presParOf" srcId="{EAECB640-E262-466D-8ACA-E2BCCE076F15}" destId="{5CDAC9EB-A7FE-43B8-975A-ABBD438C5C50}" srcOrd="13" destOrd="0" presId="urn:microsoft.com/office/officeart/2005/8/layout/list1"/>
    <dgm:cxn modelId="{E378F247-9012-4C8B-AB14-CE952647441C}" type="presParOf" srcId="{EAECB640-E262-466D-8ACA-E2BCCE076F15}" destId="{DF40590A-C827-4D9B-8AD5-C5B6C35A69F2}" srcOrd="14" destOrd="0" presId="urn:microsoft.com/office/officeart/2005/8/layout/list1"/>
    <dgm:cxn modelId="{04F5281B-D39C-4CD5-8855-93A590FC5C36}" type="presParOf" srcId="{EAECB640-E262-466D-8ACA-E2BCCE076F15}" destId="{FFDEDE79-73BD-449D-AEB7-A6E35D67F935}" srcOrd="15" destOrd="0" presId="urn:microsoft.com/office/officeart/2005/8/layout/list1"/>
    <dgm:cxn modelId="{8B025EAC-2E3A-4529-8697-213B6660B2EA}" type="presParOf" srcId="{EAECB640-E262-466D-8ACA-E2BCCE076F15}" destId="{AFC8B5C6-C53E-4354-929B-C2D8CC225D82}" srcOrd="16" destOrd="0" presId="urn:microsoft.com/office/officeart/2005/8/layout/list1"/>
    <dgm:cxn modelId="{A6F73F8E-41EE-4B89-865B-12B3E44804AA}" type="presParOf" srcId="{AFC8B5C6-C53E-4354-929B-C2D8CC225D82}" destId="{3DCF9B07-B5A5-4247-8FA8-06FE6094FB02}" srcOrd="0" destOrd="0" presId="urn:microsoft.com/office/officeart/2005/8/layout/list1"/>
    <dgm:cxn modelId="{82E749F0-4DB2-4795-ABF3-2E090250F2CD}" type="presParOf" srcId="{AFC8B5C6-C53E-4354-929B-C2D8CC225D82}" destId="{2178CC80-CE0A-4999-B8D9-D33F399DA6E9}" srcOrd="1" destOrd="0" presId="urn:microsoft.com/office/officeart/2005/8/layout/list1"/>
    <dgm:cxn modelId="{0515EFDB-6731-4C56-B51F-053845F20BA5}" type="presParOf" srcId="{EAECB640-E262-466D-8ACA-E2BCCE076F15}" destId="{16A408C6-95F3-4F7F-A8D6-1CD5E4CAA62A}" srcOrd="17" destOrd="0" presId="urn:microsoft.com/office/officeart/2005/8/layout/list1"/>
    <dgm:cxn modelId="{92D6B077-1E79-4F10-9E0C-27AC67BA4007}" type="presParOf" srcId="{EAECB640-E262-466D-8ACA-E2BCCE076F15}" destId="{8CB5F5FB-0B06-4CBD-BDB9-566178DFF174}" srcOrd="18" destOrd="0" presId="urn:microsoft.com/office/officeart/2005/8/layout/list1"/>
    <dgm:cxn modelId="{98E6921B-0319-4FC2-BF4A-FF4B7DAE8B09}" type="presParOf" srcId="{EAECB640-E262-466D-8ACA-E2BCCE076F15}" destId="{AABCD232-6F87-4EA9-8109-7B2E3D12975B}" srcOrd="19" destOrd="0" presId="urn:microsoft.com/office/officeart/2005/8/layout/list1"/>
    <dgm:cxn modelId="{75082533-675F-4C49-9AA6-853157D03A44}" type="presParOf" srcId="{EAECB640-E262-466D-8ACA-E2BCCE076F15}" destId="{DB725A77-1A3B-4CC6-A0A3-1730E528CDFD}" srcOrd="20" destOrd="0" presId="urn:microsoft.com/office/officeart/2005/8/layout/list1"/>
    <dgm:cxn modelId="{681B0D87-81A4-42C2-B94D-82F8EEC33017}" type="presParOf" srcId="{DB725A77-1A3B-4CC6-A0A3-1730E528CDFD}" destId="{C9A7F6EC-3853-4778-AF59-A3A66F09A311}" srcOrd="0" destOrd="0" presId="urn:microsoft.com/office/officeart/2005/8/layout/list1"/>
    <dgm:cxn modelId="{9569D88A-8D0A-48C0-989C-F07095CFF0BC}" type="presParOf" srcId="{DB725A77-1A3B-4CC6-A0A3-1730E528CDFD}" destId="{24D1A8D9-3CE5-42B5-A383-CA0B8F7611F1}" srcOrd="1" destOrd="0" presId="urn:microsoft.com/office/officeart/2005/8/layout/list1"/>
    <dgm:cxn modelId="{263D7583-D02A-4D24-93BC-BBA0349BC06E}" type="presParOf" srcId="{EAECB640-E262-466D-8ACA-E2BCCE076F15}" destId="{B2141C59-B24F-4712-AA78-1C6521C9EB17}" srcOrd="21" destOrd="0" presId="urn:microsoft.com/office/officeart/2005/8/layout/list1"/>
    <dgm:cxn modelId="{718BDFF2-37C8-4142-90CA-5F8062C9E991}" type="presParOf" srcId="{EAECB640-E262-466D-8ACA-E2BCCE076F15}" destId="{6C1B2981-91A8-4376-87AC-A34B457A6CAD}" srcOrd="22" destOrd="0" presId="urn:microsoft.com/office/officeart/2005/8/layout/list1"/>
    <dgm:cxn modelId="{15EA7802-2825-43E5-8408-3C9831BF1796}" type="presParOf" srcId="{EAECB640-E262-466D-8ACA-E2BCCE076F15}" destId="{5E48793F-ADBC-4C85-B3BD-DE84D883F78C}" srcOrd="23" destOrd="0" presId="urn:microsoft.com/office/officeart/2005/8/layout/list1"/>
    <dgm:cxn modelId="{A1C5A8F6-C233-43BB-8C68-C250B22D2936}" type="presParOf" srcId="{EAECB640-E262-466D-8ACA-E2BCCE076F15}" destId="{EF5A2DA5-81A0-41D0-9560-DBE7A540DE5B}" srcOrd="24" destOrd="0" presId="urn:microsoft.com/office/officeart/2005/8/layout/list1"/>
    <dgm:cxn modelId="{15DE07A8-AB61-4425-BBD2-3738F72E8F62}" type="presParOf" srcId="{EF5A2DA5-81A0-41D0-9560-DBE7A540DE5B}" destId="{50009FBC-5A28-4B9D-9A70-E741AAE23930}" srcOrd="0" destOrd="0" presId="urn:microsoft.com/office/officeart/2005/8/layout/list1"/>
    <dgm:cxn modelId="{24BF327F-C28D-4280-AD29-B306BA871E8F}" type="presParOf" srcId="{EF5A2DA5-81A0-41D0-9560-DBE7A540DE5B}" destId="{CBE7C372-E4D8-4B17-A2F7-4A48C18C3852}" srcOrd="1" destOrd="0" presId="urn:microsoft.com/office/officeart/2005/8/layout/list1"/>
    <dgm:cxn modelId="{A8D7F116-FD5D-4E93-A8A4-42E6D5F0C2AB}" type="presParOf" srcId="{EAECB640-E262-466D-8ACA-E2BCCE076F15}" destId="{7093193F-5FA2-4014-B87D-087A3CFF48D0}" srcOrd="25" destOrd="0" presId="urn:microsoft.com/office/officeart/2005/8/layout/list1"/>
    <dgm:cxn modelId="{889D9616-459E-485A-969D-099A83440C4F}" type="presParOf" srcId="{EAECB640-E262-466D-8ACA-E2BCCE076F15}" destId="{A2B44270-768C-4142-9BF1-3DEB324C7D24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C4CEB5F-EE64-49A4-9538-321C114573F2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C94525AC-9024-4043-8B61-77FAEE1453D8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fr-FR" sz="1800" b="1" dirty="0" smtClean="0">
              <a:solidFill>
                <a:schemeClr val="tx1"/>
              </a:solidFill>
            </a:rPr>
            <a:t>State Interventions</a:t>
          </a:r>
          <a:endParaRPr lang="fr-FR" sz="1800" b="1" dirty="0">
            <a:solidFill>
              <a:schemeClr val="tx1"/>
            </a:solidFill>
          </a:endParaRPr>
        </a:p>
      </dgm:t>
    </dgm:pt>
    <dgm:pt modelId="{A6D36160-4781-472C-ACF4-88268DDA7F92}" type="parTrans" cxnId="{CA1083A3-991B-4520-8AC8-C6132F9086DF}">
      <dgm:prSet/>
      <dgm:spPr/>
      <dgm:t>
        <a:bodyPr/>
        <a:lstStyle/>
        <a:p>
          <a:endParaRPr lang="en-US"/>
        </a:p>
      </dgm:t>
    </dgm:pt>
    <dgm:pt modelId="{5FD26292-146F-4576-9F47-D56A0B44C099}" type="sibTrans" cxnId="{CA1083A3-991B-4520-8AC8-C6132F9086DF}">
      <dgm:prSet/>
      <dgm:spPr/>
      <dgm:t>
        <a:bodyPr/>
        <a:lstStyle/>
        <a:p>
          <a:endParaRPr lang="en-US"/>
        </a:p>
      </dgm:t>
    </dgm:pt>
    <dgm:pt modelId="{2F559B77-8468-439E-B864-A1B09FABCB81}">
      <dgm:prSet custT="1"/>
      <dgm:spPr/>
      <dgm:t>
        <a:bodyPr/>
        <a:lstStyle/>
        <a:p>
          <a:pPr rtl="0"/>
          <a:r>
            <a:rPr lang="en-US" sz="1800" b="1" dirty="0" smtClean="0"/>
            <a:t>State provision </a:t>
          </a:r>
          <a:endParaRPr lang="fr-FR" sz="1800" b="1" dirty="0"/>
        </a:p>
      </dgm:t>
    </dgm:pt>
    <dgm:pt modelId="{15ED4B6B-102E-46FA-9DE6-FB0A6522FD27}" type="parTrans" cxnId="{1A0CFF1C-1ACB-4319-98FA-ECDEFB75211F}">
      <dgm:prSet/>
      <dgm:spPr/>
      <dgm:t>
        <a:bodyPr/>
        <a:lstStyle/>
        <a:p>
          <a:endParaRPr lang="en-US"/>
        </a:p>
      </dgm:t>
    </dgm:pt>
    <dgm:pt modelId="{8B5B3BCC-6CCA-45B7-8D07-7AB91E242EFF}" type="sibTrans" cxnId="{1A0CFF1C-1ACB-4319-98FA-ECDEFB75211F}">
      <dgm:prSet/>
      <dgm:spPr/>
      <dgm:t>
        <a:bodyPr/>
        <a:lstStyle/>
        <a:p>
          <a:endParaRPr lang="en-US"/>
        </a:p>
      </dgm:t>
    </dgm:pt>
    <dgm:pt modelId="{7B5CAC97-1C6E-41E5-AA82-4F18FAD5CB1F}">
      <dgm:prSet custT="1"/>
      <dgm:spPr/>
      <dgm:t>
        <a:bodyPr/>
        <a:lstStyle/>
        <a:p>
          <a:pPr rtl="0"/>
          <a:r>
            <a:rPr lang="en-US" sz="1800" b="1" dirty="0" smtClean="0"/>
            <a:t>Extension of property rights </a:t>
          </a:r>
          <a:endParaRPr lang="fr-FR" sz="1800" b="1" dirty="0"/>
        </a:p>
      </dgm:t>
    </dgm:pt>
    <dgm:pt modelId="{CBE3139C-467D-42EA-8453-DC2DDB37F0A2}" type="parTrans" cxnId="{2C523FA8-6290-4487-BF3D-877B36E6208F}">
      <dgm:prSet/>
      <dgm:spPr/>
      <dgm:t>
        <a:bodyPr/>
        <a:lstStyle/>
        <a:p>
          <a:endParaRPr lang="en-US"/>
        </a:p>
      </dgm:t>
    </dgm:pt>
    <dgm:pt modelId="{BBCB45D5-DB31-49F0-8BCE-6036BFA597B0}" type="sibTrans" cxnId="{2C523FA8-6290-4487-BF3D-877B36E6208F}">
      <dgm:prSet/>
      <dgm:spPr/>
      <dgm:t>
        <a:bodyPr/>
        <a:lstStyle/>
        <a:p>
          <a:endParaRPr lang="en-US"/>
        </a:p>
      </dgm:t>
    </dgm:pt>
    <dgm:pt modelId="{9D246744-5961-48E8-9FB1-4B5CFF09C1C2}">
      <dgm:prSet custT="1"/>
      <dgm:spPr/>
      <dgm:t>
        <a:bodyPr/>
        <a:lstStyle/>
        <a:p>
          <a:pPr rtl="0"/>
          <a:r>
            <a:rPr lang="en-US" sz="1800" b="1" smtClean="0"/>
            <a:t>Taxation </a:t>
          </a:r>
          <a:endParaRPr lang="fr-FR" sz="1800" b="1" dirty="0"/>
        </a:p>
      </dgm:t>
    </dgm:pt>
    <dgm:pt modelId="{DA2A5005-A86B-41FE-8AE7-31535D64EC54}" type="parTrans" cxnId="{5CA2E564-E015-486E-8611-B285E8697F48}">
      <dgm:prSet/>
      <dgm:spPr/>
      <dgm:t>
        <a:bodyPr/>
        <a:lstStyle/>
        <a:p>
          <a:endParaRPr lang="en-US"/>
        </a:p>
      </dgm:t>
    </dgm:pt>
    <dgm:pt modelId="{9EC871B4-66F9-41D7-B913-E469AFAC4787}" type="sibTrans" cxnId="{5CA2E564-E015-486E-8611-B285E8697F48}">
      <dgm:prSet/>
      <dgm:spPr/>
      <dgm:t>
        <a:bodyPr/>
        <a:lstStyle/>
        <a:p>
          <a:endParaRPr lang="en-US"/>
        </a:p>
      </dgm:t>
    </dgm:pt>
    <dgm:pt modelId="{42BBE8BE-6C2D-496C-A64E-09B625A729C9}">
      <dgm:prSet custT="1"/>
      <dgm:spPr/>
      <dgm:t>
        <a:bodyPr/>
        <a:lstStyle/>
        <a:p>
          <a:pPr rtl="0"/>
          <a:r>
            <a:rPr lang="en-US" sz="1800" b="1" dirty="0" smtClean="0"/>
            <a:t>Subsidies </a:t>
          </a:r>
          <a:endParaRPr lang="fr-FR" sz="1800" b="1" dirty="0"/>
        </a:p>
      </dgm:t>
    </dgm:pt>
    <dgm:pt modelId="{C33AFF33-63E9-4238-B468-4D80A9C39568}" type="parTrans" cxnId="{F70D8FC7-E654-403B-9861-DC08F32073EB}">
      <dgm:prSet/>
      <dgm:spPr/>
      <dgm:t>
        <a:bodyPr/>
        <a:lstStyle/>
        <a:p>
          <a:endParaRPr lang="en-US"/>
        </a:p>
      </dgm:t>
    </dgm:pt>
    <dgm:pt modelId="{0B94DFCF-53F9-43BA-A333-98C33FD06344}" type="sibTrans" cxnId="{F70D8FC7-E654-403B-9861-DC08F32073EB}">
      <dgm:prSet/>
      <dgm:spPr/>
      <dgm:t>
        <a:bodyPr/>
        <a:lstStyle/>
        <a:p>
          <a:endParaRPr lang="en-US"/>
        </a:p>
      </dgm:t>
    </dgm:pt>
    <dgm:pt modelId="{4A4F10A2-0973-41B1-804D-49EE22C81C5D}">
      <dgm:prSet custT="1"/>
      <dgm:spPr/>
      <dgm:t>
        <a:bodyPr/>
        <a:lstStyle/>
        <a:p>
          <a:pPr rtl="0"/>
          <a:r>
            <a:rPr lang="en-US" sz="1800" b="1" dirty="0" smtClean="0"/>
            <a:t>Regulation </a:t>
          </a:r>
          <a:endParaRPr lang="fr-FR" sz="1800" b="1" dirty="0"/>
        </a:p>
      </dgm:t>
    </dgm:pt>
    <dgm:pt modelId="{B7EC621B-5D78-4988-800A-0C1D57240867}" type="parTrans" cxnId="{53D07E10-C5B5-4BD7-B9C1-4EAAB2764D66}">
      <dgm:prSet/>
      <dgm:spPr/>
      <dgm:t>
        <a:bodyPr/>
        <a:lstStyle/>
        <a:p>
          <a:endParaRPr lang="en-US"/>
        </a:p>
      </dgm:t>
    </dgm:pt>
    <dgm:pt modelId="{03B38244-1FE0-49CF-B722-45EBCDD70DC9}" type="sibTrans" cxnId="{53D07E10-C5B5-4BD7-B9C1-4EAAB2764D66}">
      <dgm:prSet/>
      <dgm:spPr/>
      <dgm:t>
        <a:bodyPr/>
        <a:lstStyle/>
        <a:p>
          <a:endParaRPr lang="en-US"/>
        </a:p>
      </dgm:t>
    </dgm:pt>
    <dgm:pt modelId="{FDF8489A-2A03-4824-943E-679C46E43F67}">
      <dgm:prSet custT="1"/>
      <dgm:spPr/>
      <dgm:t>
        <a:bodyPr/>
        <a:lstStyle/>
        <a:p>
          <a:pPr rtl="0"/>
          <a:r>
            <a:rPr lang="en-US" sz="1800" b="1" smtClean="0"/>
            <a:t>Prohibition </a:t>
          </a:r>
          <a:endParaRPr lang="fr-FR" sz="1800" b="1"/>
        </a:p>
      </dgm:t>
    </dgm:pt>
    <dgm:pt modelId="{CBF7F492-7D44-41A7-98F3-1B7EAD56AF37}" type="parTrans" cxnId="{0B4B3930-1BED-4A94-80F6-48233DE9B555}">
      <dgm:prSet/>
      <dgm:spPr/>
      <dgm:t>
        <a:bodyPr/>
        <a:lstStyle/>
        <a:p>
          <a:endParaRPr lang="en-US"/>
        </a:p>
      </dgm:t>
    </dgm:pt>
    <dgm:pt modelId="{62D9D141-E378-44AC-9BFE-4F49D9621B30}" type="sibTrans" cxnId="{0B4B3930-1BED-4A94-80F6-48233DE9B555}">
      <dgm:prSet/>
      <dgm:spPr/>
      <dgm:t>
        <a:bodyPr/>
        <a:lstStyle/>
        <a:p>
          <a:endParaRPr lang="en-US"/>
        </a:p>
      </dgm:t>
    </dgm:pt>
    <dgm:pt modelId="{29D8FD24-E117-43D6-84AF-068A1E6F72B2}">
      <dgm:prSet custT="1"/>
      <dgm:spPr/>
      <dgm:t>
        <a:bodyPr/>
        <a:lstStyle/>
        <a:p>
          <a:pPr rtl="0"/>
          <a:r>
            <a:rPr lang="en-US" sz="1800" b="1" dirty="0" smtClean="0"/>
            <a:t>Positive discrimination </a:t>
          </a:r>
          <a:endParaRPr lang="fr-FR" sz="1800" b="1" dirty="0"/>
        </a:p>
      </dgm:t>
    </dgm:pt>
    <dgm:pt modelId="{04FE7475-837B-423B-84AC-8A58743AC064}" type="parTrans" cxnId="{D5622F54-6BAF-4D2B-9A64-DF8CF0292782}">
      <dgm:prSet/>
      <dgm:spPr/>
      <dgm:t>
        <a:bodyPr/>
        <a:lstStyle/>
        <a:p>
          <a:endParaRPr lang="en-US"/>
        </a:p>
      </dgm:t>
    </dgm:pt>
    <dgm:pt modelId="{AAF93150-C055-4D85-AB28-9C23AE80880A}" type="sibTrans" cxnId="{D5622F54-6BAF-4D2B-9A64-DF8CF0292782}">
      <dgm:prSet/>
      <dgm:spPr/>
      <dgm:t>
        <a:bodyPr/>
        <a:lstStyle/>
        <a:p>
          <a:endParaRPr lang="en-US"/>
        </a:p>
      </dgm:t>
    </dgm:pt>
    <dgm:pt modelId="{F1AE5F3D-449E-4C0B-BE6C-C4FABF3452C5}">
      <dgm:prSet custT="1"/>
      <dgm:spPr/>
      <dgm:t>
        <a:bodyPr/>
        <a:lstStyle/>
        <a:p>
          <a:pPr rtl="0"/>
          <a:r>
            <a:rPr lang="en-US" sz="1800" b="1" dirty="0" smtClean="0"/>
            <a:t>Redistribution of income </a:t>
          </a:r>
          <a:endParaRPr lang="fr-FR" sz="1800" b="1" dirty="0"/>
        </a:p>
      </dgm:t>
    </dgm:pt>
    <dgm:pt modelId="{D926C0AE-FAAB-4D1B-B9F7-1EC2410CEB98}" type="parTrans" cxnId="{B58F82B0-4690-481E-9119-9C9D0FE39AFA}">
      <dgm:prSet/>
      <dgm:spPr/>
      <dgm:t>
        <a:bodyPr/>
        <a:lstStyle/>
        <a:p>
          <a:endParaRPr lang="en-US"/>
        </a:p>
      </dgm:t>
    </dgm:pt>
    <dgm:pt modelId="{E88B2D44-AF57-49DC-86F7-160C6D3A44D6}" type="sibTrans" cxnId="{B58F82B0-4690-481E-9119-9C9D0FE39AFA}">
      <dgm:prSet/>
      <dgm:spPr/>
      <dgm:t>
        <a:bodyPr/>
        <a:lstStyle/>
        <a:p>
          <a:endParaRPr lang="en-US"/>
        </a:p>
      </dgm:t>
    </dgm:pt>
    <dgm:pt modelId="{5268CA43-D680-472B-BD16-52B41F2A74D1}" type="pres">
      <dgm:prSet presAssocID="{6C4CEB5F-EE64-49A4-9538-321C114573F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70ADFA-6B36-406E-AF83-70A69161CF3B}" type="pres">
      <dgm:prSet presAssocID="{C94525AC-9024-4043-8B61-77FAEE1453D8}" presName="centerShape" presStyleLbl="node0" presStyleIdx="0" presStyleCnt="1" custScaleX="166529"/>
      <dgm:spPr/>
      <dgm:t>
        <a:bodyPr/>
        <a:lstStyle/>
        <a:p>
          <a:endParaRPr lang="en-US"/>
        </a:p>
      </dgm:t>
    </dgm:pt>
    <dgm:pt modelId="{33F2A121-0036-4F29-996D-05FDFA981029}" type="pres">
      <dgm:prSet presAssocID="{15ED4B6B-102E-46FA-9DE6-FB0A6522FD27}" presName="Name9" presStyleLbl="parChTrans1D2" presStyleIdx="0" presStyleCnt="8"/>
      <dgm:spPr/>
      <dgm:t>
        <a:bodyPr/>
        <a:lstStyle/>
        <a:p>
          <a:endParaRPr lang="en-US"/>
        </a:p>
      </dgm:t>
    </dgm:pt>
    <dgm:pt modelId="{3C7094A6-EF52-4FA2-B58C-DA02457BDB4F}" type="pres">
      <dgm:prSet presAssocID="{15ED4B6B-102E-46FA-9DE6-FB0A6522FD27}" presName="connTx" presStyleLbl="parChTrans1D2" presStyleIdx="0" presStyleCnt="8"/>
      <dgm:spPr/>
      <dgm:t>
        <a:bodyPr/>
        <a:lstStyle/>
        <a:p>
          <a:endParaRPr lang="en-US"/>
        </a:p>
      </dgm:t>
    </dgm:pt>
    <dgm:pt modelId="{4CED06B6-128B-460E-BC7A-835FA93A4F82}" type="pres">
      <dgm:prSet presAssocID="{2F559B77-8468-439E-B864-A1B09FABCB81}" presName="node" presStyleLbl="node1" presStyleIdx="0" presStyleCnt="8" custScaleX="140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ACC0D0-1B14-48A0-A253-C82217242C39}" type="pres">
      <dgm:prSet presAssocID="{CBE3139C-467D-42EA-8453-DC2DDB37F0A2}" presName="Name9" presStyleLbl="parChTrans1D2" presStyleIdx="1" presStyleCnt="8"/>
      <dgm:spPr/>
      <dgm:t>
        <a:bodyPr/>
        <a:lstStyle/>
        <a:p>
          <a:endParaRPr lang="en-US"/>
        </a:p>
      </dgm:t>
    </dgm:pt>
    <dgm:pt modelId="{85B9F53D-6362-435E-8906-63BE8A41D93B}" type="pres">
      <dgm:prSet presAssocID="{CBE3139C-467D-42EA-8453-DC2DDB37F0A2}" presName="connTx" presStyleLbl="parChTrans1D2" presStyleIdx="1" presStyleCnt="8"/>
      <dgm:spPr/>
      <dgm:t>
        <a:bodyPr/>
        <a:lstStyle/>
        <a:p>
          <a:endParaRPr lang="en-US"/>
        </a:p>
      </dgm:t>
    </dgm:pt>
    <dgm:pt modelId="{314FE1B1-A51A-40BE-9CA0-4260459693E5}" type="pres">
      <dgm:prSet presAssocID="{7B5CAC97-1C6E-41E5-AA82-4F18FAD5CB1F}" presName="node" presStyleLbl="node1" presStyleIdx="1" presStyleCnt="8" custScaleX="138597" custRadScaleRad="129281" custRadScaleInc="340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30774-4629-455D-A2E9-81C0694EEC30}" type="pres">
      <dgm:prSet presAssocID="{DA2A5005-A86B-41FE-8AE7-31535D64EC54}" presName="Name9" presStyleLbl="parChTrans1D2" presStyleIdx="2" presStyleCnt="8"/>
      <dgm:spPr/>
      <dgm:t>
        <a:bodyPr/>
        <a:lstStyle/>
        <a:p>
          <a:endParaRPr lang="en-US"/>
        </a:p>
      </dgm:t>
    </dgm:pt>
    <dgm:pt modelId="{3DC157E1-A915-4626-9DDA-C5082014184D}" type="pres">
      <dgm:prSet presAssocID="{DA2A5005-A86B-41FE-8AE7-31535D64EC54}" presName="connTx" presStyleLbl="parChTrans1D2" presStyleIdx="2" presStyleCnt="8"/>
      <dgm:spPr/>
      <dgm:t>
        <a:bodyPr/>
        <a:lstStyle/>
        <a:p>
          <a:endParaRPr lang="en-US"/>
        </a:p>
      </dgm:t>
    </dgm:pt>
    <dgm:pt modelId="{B32F27D5-A61C-4FAC-A05F-4AC9D7BF284D}" type="pres">
      <dgm:prSet presAssocID="{9D246744-5961-48E8-9FB1-4B5CFF09C1C2}" presName="node" presStyleLbl="node1" presStyleIdx="2" presStyleCnt="8" custScaleX="161666" custRadScaleRad="118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A43272-2CD4-4782-9571-7174E3D7E2F0}" type="pres">
      <dgm:prSet presAssocID="{C33AFF33-63E9-4238-B468-4D80A9C39568}" presName="Name9" presStyleLbl="parChTrans1D2" presStyleIdx="3" presStyleCnt="8"/>
      <dgm:spPr/>
      <dgm:t>
        <a:bodyPr/>
        <a:lstStyle/>
        <a:p>
          <a:endParaRPr lang="en-US"/>
        </a:p>
      </dgm:t>
    </dgm:pt>
    <dgm:pt modelId="{259E8A2C-CC7B-44AC-BD94-E55AA6389F11}" type="pres">
      <dgm:prSet presAssocID="{C33AFF33-63E9-4238-B468-4D80A9C39568}" presName="connTx" presStyleLbl="parChTrans1D2" presStyleIdx="3" presStyleCnt="8"/>
      <dgm:spPr/>
      <dgm:t>
        <a:bodyPr/>
        <a:lstStyle/>
        <a:p>
          <a:endParaRPr lang="en-US"/>
        </a:p>
      </dgm:t>
    </dgm:pt>
    <dgm:pt modelId="{7F336C51-58F2-4296-9D6D-1EF30932E004}" type="pres">
      <dgm:prSet presAssocID="{42BBE8BE-6C2D-496C-A64E-09B625A729C9}" presName="node" presStyleLbl="node1" presStyleIdx="3" presStyleCnt="8" custScaleX="182295" custRadScaleRad="132480" custRadScaleInc="-387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8AA9E0-D542-4F06-9DA3-5131B79E1C97}" type="pres">
      <dgm:prSet presAssocID="{B7EC621B-5D78-4988-800A-0C1D57240867}" presName="Name9" presStyleLbl="parChTrans1D2" presStyleIdx="4" presStyleCnt="8"/>
      <dgm:spPr/>
      <dgm:t>
        <a:bodyPr/>
        <a:lstStyle/>
        <a:p>
          <a:endParaRPr lang="en-US"/>
        </a:p>
      </dgm:t>
    </dgm:pt>
    <dgm:pt modelId="{77B59E15-2872-4A1E-98C9-215F4495F514}" type="pres">
      <dgm:prSet presAssocID="{B7EC621B-5D78-4988-800A-0C1D57240867}" presName="connTx" presStyleLbl="parChTrans1D2" presStyleIdx="4" presStyleCnt="8"/>
      <dgm:spPr/>
      <dgm:t>
        <a:bodyPr/>
        <a:lstStyle/>
        <a:p>
          <a:endParaRPr lang="en-US"/>
        </a:p>
      </dgm:t>
    </dgm:pt>
    <dgm:pt modelId="{6238460D-DE3D-4F26-B59B-DA8FE73B335B}" type="pres">
      <dgm:prSet presAssocID="{4A4F10A2-0973-41B1-804D-49EE22C81C5D}" presName="node" presStyleLbl="node1" presStyleIdx="4" presStyleCnt="8" custScaleX="1364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77D8E-EE39-4CFC-BF61-BAD12545E68E}" type="pres">
      <dgm:prSet presAssocID="{CBF7F492-7D44-41A7-98F3-1B7EAD56AF37}" presName="Name9" presStyleLbl="parChTrans1D2" presStyleIdx="5" presStyleCnt="8"/>
      <dgm:spPr/>
      <dgm:t>
        <a:bodyPr/>
        <a:lstStyle/>
        <a:p>
          <a:endParaRPr lang="en-US"/>
        </a:p>
      </dgm:t>
    </dgm:pt>
    <dgm:pt modelId="{3C0CBDD3-B2FE-45DC-B1B7-8666D0D4B0A8}" type="pres">
      <dgm:prSet presAssocID="{CBF7F492-7D44-41A7-98F3-1B7EAD56AF37}" presName="connTx" presStyleLbl="parChTrans1D2" presStyleIdx="5" presStyleCnt="8"/>
      <dgm:spPr/>
      <dgm:t>
        <a:bodyPr/>
        <a:lstStyle/>
        <a:p>
          <a:endParaRPr lang="en-US"/>
        </a:p>
      </dgm:t>
    </dgm:pt>
    <dgm:pt modelId="{6087B022-AD26-4CA8-B498-C67952E4A3D3}" type="pres">
      <dgm:prSet presAssocID="{FDF8489A-2A03-4824-943E-679C46E43F67}" presName="node" presStyleLbl="node1" presStyleIdx="5" presStyleCnt="8" custScaleX="159224" custRadScaleRad="120616" custRadScaleInc="197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EAC67-EBE2-465F-AC91-81861E180D7C}" type="pres">
      <dgm:prSet presAssocID="{04FE7475-837B-423B-84AC-8A58743AC064}" presName="Name9" presStyleLbl="parChTrans1D2" presStyleIdx="6" presStyleCnt="8"/>
      <dgm:spPr/>
      <dgm:t>
        <a:bodyPr/>
        <a:lstStyle/>
        <a:p>
          <a:endParaRPr lang="en-US"/>
        </a:p>
      </dgm:t>
    </dgm:pt>
    <dgm:pt modelId="{D8DC1759-6784-4698-960A-3D0559D796D5}" type="pres">
      <dgm:prSet presAssocID="{04FE7475-837B-423B-84AC-8A58743AC064}" presName="connTx" presStyleLbl="parChTrans1D2" presStyleIdx="6" presStyleCnt="8"/>
      <dgm:spPr/>
      <dgm:t>
        <a:bodyPr/>
        <a:lstStyle/>
        <a:p>
          <a:endParaRPr lang="en-US"/>
        </a:p>
      </dgm:t>
    </dgm:pt>
    <dgm:pt modelId="{F9DD6070-420C-4A3A-A16A-A1E53F85C1F1}" type="pres">
      <dgm:prSet presAssocID="{29D8FD24-E117-43D6-84AF-068A1E6F72B2}" presName="node" presStyleLbl="node1" presStyleIdx="6" presStyleCnt="8" custScaleX="188839" custRadScaleRad="1256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4871A-C568-4BF6-8A4A-E0521B89ED32}" type="pres">
      <dgm:prSet presAssocID="{D926C0AE-FAAB-4D1B-B9F7-1EC2410CEB98}" presName="Name9" presStyleLbl="parChTrans1D2" presStyleIdx="7" presStyleCnt="8"/>
      <dgm:spPr/>
      <dgm:t>
        <a:bodyPr/>
        <a:lstStyle/>
        <a:p>
          <a:endParaRPr lang="en-US"/>
        </a:p>
      </dgm:t>
    </dgm:pt>
    <dgm:pt modelId="{9B2F1809-C18B-4470-B168-C73905DA0573}" type="pres">
      <dgm:prSet presAssocID="{D926C0AE-FAAB-4D1B-B9F7-1EC2410CEB98}" presName="connTx" presStyleLbl="parChTrans1D2" presStyleIdx="7" presStyleCnt="8"/>
      <dgm:spPr/>
      <dgm:t>
        <a:bodyPr/>
        <a:lstStyle/>
        <a:p>
          <a:endParaRPr lang="en-US"/>
        </a:p>
      </dgm:t>
    </dgm:pt>
    <dgm:pt modelId="{A14CD9AA-93D6-40EF-BAA1-9789BBB099DF}" type="pres">
      <dgm:prSet presAssocID="{F1AE5F3D-449E-4C0B-BE6C-C4FABF3452C5}" presName="node" presStyleLbl="node1" presStyleIdx="7" presStyleCnt="8" custScaleX="190779" custRadScaleRad="123515" custRadScaleInc="-24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4C28F4-F749-40DB-90BE-B4E21F24D4DB}" type="presOf" srcId="{7B5CAC97-1C6E-41E5-AA82-4F18FAD5CB1F}" destId="{314FE1B1-A51A-40BE-9CA0-4260459693E5}" srcOrd="0" destOrd="0" presId="urn:microsoft.com/office/officeart/2005/8/layout/radial1"/>
    <dgm:cxn modelId="{2E657D33-0175-4D2F-BBF9-9722CCCAE0C5}" type="presOf" srcId="{2F559B77-8468-439E-B864-A1B09FABCB81}" destId="{4CED06B6-128B-460E-BC7A-835FA93A4F82}" srcOrd="0" destOrd="0" presId="urn:microsoft.com/office/officeart/2005/8/layout/radial1"/>
    <dgm:cxn modelId="{0B4B3930-1BED-4A94-80F6-48233DE9B555}" srcId="{C94525AC-9024-4043-8B61-77FAEE1453D8}" destId="{FDF8489A-2A03-4824-943E-679C46E43F67}" srcOrd="5" destOrd="0" parTransId="{CBF7F492-7D44-41A7-98F3-1B7EAD56AF37}" sibTransId="{62D9D141-E378-44AC-9BFE-4F49D9621B30}"/>
    <dgm:cxn modelId="{4F1A1E08-E824-4D13-8E83-1DF465852082}" type="presOf" srcId="{D926C0AE-FAAB-4D1B-B9F7-1EC2410CEB98}" destId="{C004871A-C568-4BF6-8A4A-E0521B89ED32}" srcOrd="0" destOrd="0" presId="urn:microsoft.com/office/officeart/2005/8/layout/radial1"/>
    <dgm:cxn modelId="{4D5EA177-1EE8-43CA-B2F2-C06862512B72}" type="presOf" srcId="{B7EC621B-5D78-4988-800A-0C1D57240867}" destId="{D58AA9E0-D542-4F06-9DA3-5131B79E1C97}" srcOrd="0" destOrd="0" presId="urn:microsoft.com/office/officeart/2005/8/layout/radial1"/>
    <dgm:cxn modelId="{A1B911FF-A82F-4A00-9E79-0D15FDE04072}" type="presOf" srcId="{42BBE8BE-6C2D-496C-A64E-09B625A729C9}" destId="{7F336C51-58F2-4296-9D6D-1EF30932E004}" srcOrd="0" destOrd="0" presId="urn:microsoft.com/office/officeart/2005/8/layout/radial1"/>
    <dgm:cxn modelId="{2C523FA8-6290-4487-BF3D-877B36E6208F}" srcId="{C94525AC-9024-4043-8B61-77FAEE1453D8}" destId="{7B5CAC97-1C6E-41E5-AA82-4F18FAD5CB1F}" srcOrd="1" destOrd="0" parTransId="{CBE3139C-467D-42EA-8453-DC2DDB37F0A2}" sibTransId="{BBCB45D5-DB31-49F0-8BCE-6036BFA597B0}"/>
    <dgm:cxn modelId="{90A032C9-2DED-483D-97C4-FCB19EF06D34}" type="presOf" srcId="{DA2A5005-A86B-41FE-8AE7-31535D64EC54}" destId="{6C530774-4629-455D-A2E9-81C0694EEC30}" srcOrd="0" destOrd="0" presId="urn:microsoft.com/office/officeart/2005/8/layout/radial1"/>
    <dgm:cxn modelId="{9D483FE5-78BC-497E-861D-5E0FDB84C578}" type="presOf" srcId="{04FE7475-837B-423B-84AC-8A58743AC064}" destId="{D8DC1759-6784-4698-960A-3D0559D796D5}" srcOrd="1" destOrd="0" presId="urn:microsoft.com/office/officeart/2005/8/layout/radial1"/>
    <dgm:cxn modelId="{A9AA2BA1-6063-40CD-9D2E-BECCAB8D7587}" type="presOf" srcId="{29D8FD24-E117-43D6-84AF-068A1E6F72B2}" destId="{F9DD6070-420C-4A3A-A16A-A1E53F85C1F1}" srcOrd="0" destOrd="0" presId="urn:microsoft.com/office/officeart/2005/8/layout/radial1"/>
    <dgm:cxn modelId="{DCD1FEA7-D9D3-47B1-961D-E43A89578E1D}" type="presOf" srcId="{CBE3139C-467D-42EA-8453-DC2DDB37F0A2}" destId="{85B9F53D-6362-435E-8906-63BE8A41D93B}" srcOrd="1" destOrd="0" presId="urn:microsoft.com/office/officeart/2005/8/layout/radial1"/>
    <dgm:cxn modelId="{53D07E10-C5B5-4BD7-B9C1-4EAAB2764D66}" srcId="{C94525AC-9024-4043-8B61-77FAEE1453D8}" destId="{4A4F10A2-0973-41B1-804D-49EE22C81C5D}" srcOrd="4" destOrd="0" parTransId="{B7EC621B-5D78-4988-800A-0C1D57240867}" sibTransId="{03B38244-1FE0-49CF-B722-45EBCDD70DC9}"/>
    <dgm:cxn modelId="{4D254F44-D628-443F-A1EE-C9E72E7B0145}" type="presOf" srcId="{C33AFF33-63E9-4238-B468-4D80A9C39568}" destId="{26A43272-2CD4-4782-9571-7174E3D7E2F0}" srcOrd="0" destOrd="0" presId="urn:microsoft.com/office/officeart/2005/8/layout/radial1"/>
    <dgm:cxn modelId="{5CA2E564-E015-486E-8611-B285E8697F48}" srcId="{C94525AC-9024-4043-8B61-77FAEE1453D8}" destId="{9D246744-5961-48E8-9FB1-4B5CFF09C1C2}" srcOrd="2" destOrd="0" parTransId="{DA2A5005-A86B-41FE-8AE7-31535D64EC54}" sibTransId="{9EC871B4-66F9-41D7-B913-E469AFAC4787}"/>
    <dgm:cxn modelId="{D3791FBA-AC2D-4E45-B317-ED325748FEA4}" type="presOf" srcId="{CBF7F492-7D44-41A7-98F3-1B7EAD56AF37}" destId="{5E377D8E-EE39-4CFC-BF61-BAD12545E68E}" srcOrd="0" destOrd="0" presId="urn:microsoft.com/office/officeart/2005/8/layout/radial1"/>
    <dgm:cxn modelId="{42A495DF-141A-44E2-AF0C-C153BA477DA8}" type="presOf" srcId="{F1AE5F3D-449E-4C0B-BE6C-C4FABF3452C5}" destId="{A14CD9AA-93D6-40EF-BAA1-9789BBB099DF}" srcOrd="0" destOrd="0" presId="urn:microsoft.com/office/officeart/2005/8/layout/radial1"/>
    <dgm:cxn modelId="{D5622F54-6BAF-4D2B-9A64-DF8CF0292782}" srcId="{C94525AC-9024-4043-8B61-77FAEE1453D8}" destId="{29D8FD24-E117-43D6-84AF-068A1E6F72B2}" srcOrd="6" destOrd="0" parTransId="{04FE7475-837B-423B-84AC-8A58743AC064}" sibTransId="{AAF93150-C055-4D85-AB28-9C23AE80880A}"/>
    <dgm:cxn modelId="{B0C1D3E9-2FA2-445D-AC04-1100E58567D5}" type="presOf" srcId="{04FE7475-837B-423B-84AC-8A58743AC064}" destId="{AC6EAC67-EBE2-465F-AC91-81861E180D7C}" srcOrd="0" destOrd="0" presId="urn:microsoft.com/office/officeart/2005/8/layout/radial1"/>
    <dgm:cxn modelId="{6CA4C53F-E9A7-43FC-ABB7-56DF46309441}" type="presOf" srcId="{FDF8489A-2A03-4824-943E-679C46E43F67}" destId="{6087B022-AD26-4CA8-B498-C67952E4A3D3}" srcOrd="0" destOrd="0" presId="urn:microsoft.com/office/officeart/2005/8/layout/radial1"/>
    <dgm:cxn modelId="{958BB3D2-BFE2-46E5-995A-7737B239AA88}" type="presOf" srcId="{C33AFF33-63E9-4238-B468-4D80A9C39568}" destId="{259E8A2C-CC7B-44AC-BD94-E55AA6389F11}" srcOrd="1" destOrd="0" presId="urn:microsoft.com/office/officeart/2005/8/layout/radial1"/>
    <dgm:cxn modelId="{E0E40BD7-A7A1-491B-B8DA-23046A1FC674}" type="presOf" srcId="{15ED4B6B-102E-46FA-9DE6-FB0A6522FD27}" destId="{3C7094A6-EF52-4FA2-B58C-DA02457BDB4F}" srcOrd="1" destOrd="0" presId="urn:microsoft.com/office/officeart/2005/8/layout/radial1"/>
    <dgm:cxn modelId="{F70D8FC7-E654-403B-9861-DC08F32073EB}" srcId="{C94525AC-9024-4043-8B61-77FAEE1453D8}" destId="{42BBE8BE-6C2D-496C-A64E-09B625A729C9}" srcOrd="3" destOrd="0" parTransId="{C33AFF33-63E9-4238-B468-4D80A9C39568}" sibTransId="{0B94DFCF-53F9-43BA-A333-98C33FD06344}"/>
    <dgm:cxn modelId="{9A8E2644-4059-4263-8183-ED7FB47DB160}" type="presOf" srcId="{DA2A5005-A86B-41FE-8AE7-31535D64EC54}" destId="{3DC157E1-A915-4626-9DDA-C5082014184D}" srcOrd="1" destOrd="0" presId="urn:microsoft.com/office/officeart/2005/8/layout/radial1"/>
    <dgm:cxn modelId="{09FABEA9-A0EB-4C82-A73C-0CDB513B8E30}" type="presOf" srcId="{D926C0AE-FAAB-4D1B-B9F7-1EC2410CEB98}" destId="{9B2F1809-C18B-4470-B168-C73905DA0573}" srcOrd="1" destOrd="0" presId="urn:microsoft.com/office/officeart/2005/8/layout/radial1"/>
    <dgm:cxn modelId="{C229EEC1-9098-4B34-B1DB-36C5B88B0E39}" type="presOf" srcId="{CBF7F492-7D44-41A7-98F3-1B7EAD56AF37}" destId="{3C0CBDD3-B2FE-45DC-B1B7-8666D0D4B0A8}" srcOrd="1" destOrd="0" presId="urn:microsoft.com/office/officeart/2005/8/layout/radial1"/>
    <dgm:cxn modelId="{61DABE00-BDC4-4658-9E8C-631B18A41C9C}" type="presOf" srcId="{C94525AC-9024-4043-8B61-77FAEE1453D8}" destId="{D470ADFA-6B36-406E-AF83-70A69161CF3B}" srcOrd="0" destOrd="0" presId="urn:microsoft.com/office/officeart/2005/8/layout/radial1"/>
    <dgm:cxn modelId="{FD2258ED-C3D8-4080-A313-F7AAED7A7139}" type="presOf" srcId="{B7EC621B-5D78-4988-800A-0C1D57240867}" destId="{77B59E15-2872-4A1E-98C9-215F4495F514}" srcOrd="1" destOrd="0" presId="urn:microsoft.com/office/officeart/2005/8/layout/radial1"/>
    <dgm:cxn modelId="{C5D6D48A-33DC-4233-A7F5-008D96C67544}" type="presOf" srcId="{9D246744-5961-48E8-9FB1-4B5CFF09C1C2}" destId="{B32F27D5-A61C-4FAC-A05F-4AC9D7BF284D}" srcOrd="0" destOrd="0" presId="urn:microsoft.com/office/officeart/2005/8/layout/radial1"/>
    <dgm:cxn modelId="{A08A8AB6-A943-4249-85EF-2AEBB4B5A4D8}" type="presOf" srcId="{4A4F10A2-0973-41B1-804D-49EE22C81C5D}" destId="{6238460D-DE3D-4F26-B59B-DA8FE73B335B}" srcOrd="0" destOrd="0" presId="urn:microsoft.com/office/officeart/2005/8/layout/radial1"/>
    <dgm:cxn modelId="{B58F82B0-4690-481E-9119-9C9D0FE39AFA}" srcId="{C94525AC-9024-4043-8B61-77FAEE1453D8}" destId="{F1AE5F3D-449E-4C0B-BE6C-C4FABF3452C5}" srcOrd="7" destOrd="0" parTransId="{D926C0AE-FAAB-4D1B-B9F7-1EC2410CEB98}" sibTransId="{E88B2D44-AF57-49DC-86F7-160C6D3A44D6}"/>
    <dgm:cxn modelId="{CA1083A3-991B-4520-8AC8-C6132F9086DF}" srcId="{6C4CEB5F-EE64-49A4-9538-321C114573F2}" destId="{C94525AC-9024-4043-8B61-77FAEE1453D8}" srcOrd="0" destOrd="0" parTransId="{A6D36160-4781-472C-ACF4-88268DDA7F92}" sibTransId="{5FD26292-146F-4576-9F47-D56A0B44C099}"/>
    <dgm:cxn modelId="{1A0CFF1C-1ACB-4319-98FA-ECDEFB75211F}" srcId="{C94525AC-9024-4043-8B61-77FAEE1453D8}" destId="{2F559B77-8468-439E-B864-A1B09FABCB81}" srcOrd="0" destOrd="0" parTransId="{15ED4B6B-102E-46FA-9DE6-FB0A6522FD27}" sibTransId="{8B5B3BCC-6CCA-45B7-8D07-7AB91E242EFF}"/>
    <dgm:cxn modelId="{EE4124C0-6C60-43E8-B6DB-A063E0478DF6}" type="presOf" srcId="{6C4CEB5F-EE64-49A4-9538-321C114573F2}" destId="{5268CA43-D680-472B-BD16-52B41F2A74D1}" srcOrd="0" destOrd="0" presId="urn:microsoft.com/office/officeart/2005/8/layout/radial1"/>
    <dgm:cxn modelId="{E346567F-E93B-4B9B-A9DB-3612AD15EAD8}" type="presOf" srcId="{CBE3139C-467D-42EA-8453-DC2DDB37F0A2}" destId="{4EACC0D0-1B14-48A0-A253-C82217242C39}" srcOrd="0" destOrd="0" presId="urn:microsoft.com/office/officeart/2005/8/layout/radial1"/>
    <dgm:cxn modelId="{98A8E158-98ED-41C6-AB40-C75B50DED71A}" type="presOf" srcId="{15ED4B6B-102E-46FA-9DE6-FB0A6522FD27}" destId="{33F2A121-0036-4F29-996D-05FDFA981029}" srcOrd="0" destOrd="0" presId="urn:microsoft.com/office/officeart/2005/8/layout/radial1"/>
    <dgm:cxn modelId="{CF95C222-17CE-4BBD-895D-8E43F2057C14}" type="presParOf" srcId="{5268CA43-D680-472B-BD16-52B41F2A74D1}" destId="{D470ADFA-6B36-406E-AF83-70A69161CF3B}" srcOrd="0" destOrd="0" presId="urn:microsoft.com/office/officeart/2005/8/layout/radial1"/>
    <dgm:cxn modelId="{AF4B00FC-B325-4397-82DB-F1F51BC4F75A}" type="presParOf" srcId="{5268CA43-D680-472B-BD16-52B41F2A74D1}" destId="{33F2A121-0036-4F29-996D-05FDFA981029}" srcOrd="1" destOrd="0" presId="urn:microsoft.com/office/officeart/2005/8/layout/radial1"/>
    <dgm:cxn modelId="{219EB116-1F21-4A3E-A661-0C2595FFE478}" type="presParOf" srcId="{33F2A121-0036-4F29-996D-05FDFA981029}" destId="{3C7094A6-EF52-4FA2-B58C-DA02457BDB4F}" srcOrd="0" destOrd="0" presId="urn:microsoft.com/office/officeart/2005/8/layout/radial1"/>
    <dgm:cxn modelId="{9220E26D-5153-49FA-94A8-E3E58B2FC199}" type="presParOf" srcId="{5268CA43-D680-472B-BD16-52B41F2A74D1}" destId="{4CED06B6-128B-460E-BC7A-835FA93A4F82}" srcOrd="2" destOrd="0" presId="urn:microsoft.com/office/officeart/2005/8/layout/radial1"/>
    <dgm:cxn modelId="{F08CAE00-521F-44B8-B2DF-F40412F87B32}" type="presParOf" srcId="{5268CA43-D680-472B-BD16-52B41F2A74D1}" destId="{4EACC0D0-1B14-48A0-A253-C82217242C39}" srcOrd="3" destOrd="0" presId="urn:microsoft.com/office/officeart/2005/8/layout/radial1"/>
    <dgm:cxn modelId="{02F7DBE7-A4AB-4BE1-A219-BAD062801EF5}" type="presParOf" srcId="{4EACC0D0-1B14-48A0-A253-C82217242C39}" destId="{85B9F53D-6362-435E-8906-63BE8A41D93B}" srcOrd="0" destOrd="0" presId="urn:microsoft.com/office/officeart/2005/8/layout/radial1"/>
    <dgm:cxn modelId="{2CBC96BB-803D-4787-B22A-CE56BD2329B9}" type="presParOf" srcId="{5268CA43-D680-472B-BD16-52B41F2A74D1}" destId="{314FE1B1-A51A-40BE-9CA0-4260459693E5}" srcOrd="4" destOrd="0" presId="urn:microsoft.com/office/officeart/2005/8/layout/radial1"/>
    <dgm:cxn modelId="{A8CF9CD0-67BA-4F9E-B907-FB20C947DD41}" type="presParOf" srcId="{5268CA43-D680-472B-BD16-52B41F2A74D1}" destId="{6C530774-4629-455D-A2E9-81C0694EEC30}" srcOrd="5" destOrd="0" presId="urn:microsoft.com/office/officeart/2005/8/layout/radial1"/>
    <dgm:cxn modelId="{5B053071-BD5D-4E2F-ADA9-BCA57148BDA1}" type="presParOf" srcId="{6C530774-4629-455D-A2E9-81C0694EEC30}" destId="{3DC157E1-A915-4626-9DDA-C5082014184D}" srcOrd="0" destOrd="0" presId="urn:microsoft.com/office/officeart/2005/8/layout/radial1"/>
    <dgm:cxn modelId="{10311023-F10D-4B5B-B131-FED5DB46B388}" type="presParOf" srcId="{5268CA43-D680-472B-BD16-52B41F2A74D1}" destId="{B32F27D5-A61C-4FAC-A05F-4AC9D7BF284D}" srcOrd="6" destOrd="0" presId="urn:microsoft.com/office/officeart/2005/8/layout/radial1"/>
    <dgm:cxn modelId="{E153E0F8-1F8B-45E1-985B-7B379973448D}" type="presParOf" srcId="{5268CA43-D680-472B-BD16-52B41F2A74D1}" destId="{26A43272-2CD4-4782-9571-7174E3D7E2F0}" srcOrd="7" destOrd="0" presId="urn:microsoft.com/office/officeart/2005/8/layout/radial1"/>
    <dgm:cxn modelId="{49CEEF0D-35CF-4BDF-B13D-0DED47AACE68}" type="presParOf" srcId="{26A43272-2CD4-4782-9571-7174E3D7E2F0}" destId="{259E8A2C-CC7B-44AC-BD94-E55AA6389F11}" srcOrd="0" destOrd="0" presId="urn:microsoft.com/office/officeart/2005/8/layout/radial1"/>
    <dgm:cxn modelId="{6604CBCD-3503-411C-BE35-A656A9EA4869}" type="presParOf" srcId="{5268CA43-D680-472B-BD16-52B41F2A74D1}" destId="{7F336C51-58F2-4296-9D6D-1EF30932E004}" srcOrd="8" destOrd="0" presId="urn:microsoft.com/office/officeart/2005/8/layout/radial1"/>
    <dgm:cxn modelId="{1CDEBFFB-6FB9-4CCA-985B-3C1B87C6DC0F}" type="presParOf" srcId="{5268CA43-D680-472B-BD16-52B41F2A74D1}" destId="{D58AA9E0-D542-4F06-9DA3-5131B79E1C97}" srcOrd="9" destOrd="0" presId="urn:microsoft.com/office/officeart/2005/8/layout/radial1"/>
    <dgm:cxn modelId="{D73D04FF-FAD1-4105-9640-00C4F03CF2E5}" type="presParOf" srcId="{D58AA9E0-D542-4F06-9DA3-5131B79E1C97}" destId="{77B59E15-2872-4A1E-98C9-215F4495F514}" srcOrd="0" destOrd="0" presId="urn:microsoft.com/office/officeart/2005/8/layout/radial1"/>
    <dgm:cxn modelId="{1E8AA184-B62B-4690-802B-06CFD859C547}" type="presParOf" srcId="{5268CA43-D680-472B-BD16-52B41F2A74D1}" destId="{6238460D-DE3D-4F26-B59B-DA8FE73B335B}" srcOrd="10" destOrd="0" presId="urn:microsoft.com/office/officeart/2005/8/layout/radial1"/>
    <dgm:cxn modelId="{BE115A74-D5EB-4586-B73A-3856D1D66297}" type="presParOf" srcId="{5268CA43-D680-472B-BD16-52B41F2A74D1}" destId="{5E377D8E-EE39-4CFC-BF61-BAD12545E68E}" srcOrd="11" destOrd="0" presId="urn:microsoft.com/office/officeart/2005/8/layout/radial1"/>
    <dgm:cxn modelId="{56CF6F4C-8E45-4318-93F7-2E45CE36F2ED}" type="presParOf" srcId="{5E377D8E-EE39-4CFC-BF61-BAD12545E68E}" destId="{3C0CBDD3-B2FE-45DC-B1B7-8666D0D4B0A8}" srcOrd="0" destOrd="0" presId="urn:microsoft.com/office/officeart/2005/8/layout/radial1"/>
    <dgm:cxn modelId="{EE378A69-65B9-4EFC-AC9F-312558F4F71C}" type="presParOf" srcId="{5268CA43-D680-472B-BD16-52B41F2A74D1}" destId="{6087B022-AD26-4CA8-B498-C67952E4A3D3}" srcOrd="12" destOrd="0" presId="urn:microsoft.com/office/officeart/2005/8/layout/radial1"/>
    <dgm:cxn modelId="{D661586A-9227-4EAE-B7DE-EBCA0AAB43C6}" type="presParOf" srcId="{5268CA43-D680-472B-BD16-52B41F2A74D1}" destId="{AC6EAC67-EBE2-465F-AC91-81861E180D7C}" srcOrd="13" destOrd="0" presId="urn:microsoft.com/office/officeart/2005/8/layout/radial1"/>
    <dgm:cxn modelId="{CCB377E7-A882-481F-8692-F51EFB466B86}" type="presParOf" srcId="{AC6EAC67-EBE2-465F-AC91-81861E180D7C}" destId="{D8DC1759-6784-4698-960A-3D0559D796D5}" srcOrd="0" destOrd="0" presId="urn:microsoft.com/office/officeart/2005/8/layout/radial1"/>
    <dgm:cxn modelId="{9175722B-278A-40BD-BB00-30777D684AB8}" type="presParOf" srcId="{5268CA43-D680-472B-BD16-52B41F2A74D1}" destId="{F9DD6070-420C-4A3A-A16A-A1E53F85C1F1}" srcOrd="14" destOrd="0" presId="urn:microsoft.com/office/officeart/2005/8/layout/radial1"/>
    <dgm:cxn modelId="{2D7A423C-80EA-4050-9FEF-9E09F8E4C9AC}" type="presParOf" srcId="{5268CA43-D680-472B-BD16-52B41F2A74D1}" destId="{C004871A-C568-4BF6-8A4A-E0521B89ED32}" srcOrd="15" destOrd="0" presId="urn:microsoft.com/office/officeart/2005/8/layout/radial1"/>
    <dgm:cxn modelId="{A9189F74-B6D2-4127-88A3-44968F33922F}" type="presParOf" srcId="{C004871A-C568-4BF6-8A4A-E0521B89ED32}" destId="{9B2F1809-C18B-4470-B168-C73905DA0573}" srcOrd="0" destOrd="0" presId="urn:microsoft.com/office/officeart/2005/8/layout/radial1"/>
    <dgm:cxn modelId="{2E316088-B821-4F17-AD89-F8FA0678BAD0}" type="presParOf" srcId="{5268CA43-D680-472B-BD16-52B41F2A74D1}" destId="{A14CD9AA-93D6-40EF-BAA1-9789BBB099DF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C3E1ABC-5516-48A8-887D-136BCF4C091E}" type="doc">
      <dgm:prSet loTypeId="urn:microsoft.com/office/officeart/2005/8/layout/hList6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F27992CE-E939-4D73-A1F5-2A8DF5B5AD72}">
      <dgm:prSet custT="1"/>
      <dgm:spPr/>
      <dgm:t>
        <a:bodyPr/>
        <a:lstStyle/>
        <a:p>
          <a:pPr rtl="0"/>
          <a:r>
            <a:rPr lang="en-US" sz="2400" dirty="0" smtClean="0"/>
            <a:t>To Protect Market Users and the Public from Fraud, Manipulation, and Abusive Practices Related to  the Sale of healthcare services  </a:t>
          </a:r>
          <a:endParaRPr lang="fr-FR" sz="2400" dirty="0"/>
        </a:p>
      </dgm:t>
    </dgm:pt>
    <dgm:pt modelId="{AF5A0875-8E1E-460D-B2B7-B576ADE21634}" type="parTrans" cxnId="{3E58ADA4-AEC5-4E8F-8AF1-751C8A9A1F6D}">
      <dgm:prSet/>
      <dgm:spPr/>
      <dgm:t>
        <a:bodyPr/>
        <a:lstStyle/>
        <a:p>
          <a:endParaRPr lang="en-US"/>
        </a:p>
      </dgm:t>
    </dgm:pt>
    <dgm:pt modelId="{8BF4397A-8032-4D14-B836-233034A87892}" type="sibTrans" cxnId="{3E58ADA4-AEC5-4E8F-8AF1-751C8A9A1F6D}">
      <dgm:prSet/>
      <dgm:spPr/>
      <dgm:t>
        <a:bodyPr/>
        <a:lstStyle/>
        <a:p>
          <a:endParaRPr lang="en-US"/>
        </a:p>
      </dgm:t>
    </dgm:pt>
    <dgm:pt modelId="{88555F7C-ADB7-4933-9BC9-28B029850C6A}">
      <dgm:prSet custT="1"/>
      <dgm:spPr/>
      <dgm:t>
        <a:bodyPr/>
        <a:lstStyle/>
        <a:p>
          <a:pPr rtl="0"/>
          <a:r>
            <a:rPr lang="en-US" sz="2400" dirty="0" smtClean="0"/>
            <a:t>AND  </a:t>
          </a:r>
          <a:endParaRPr lang="fr-FR" sz="2400" dirty="0"/>
        </a:p>
      </dgm:t>
    </dgm:pt>
    <dgm:pt modelId="{72DDBCA6-2B72-4615-B98C-0739EDF4A40C}" type="parTrans" cxnId="{64F61E56-1E73-4E49-9EED-474C883C594D}">
      <dgm:prSet/>
      <dgm:spPr/>
      <dgm:t>
        <a:bodyPr/>
        <a:lstStyle/>
        <a:p>
          <a:endParaRPr lang="en-US"/>
        </a:p>
      </dgm:t>
    </dgm:pt>
    <dgm:pt modelId="{E863B88E-64D2-49C7-836E-894BDC022DCA}" type="sibTrans" cxnId="{64F61E56-1E73-4E49-9EED-474C883C594D}">
      <dgm:prSet/>
      <dgm:spPr/>
      <dgm:t>
        <a:bodyPr/>
        <a:lstStyle/>
        <a:p>
          <a:endParaRPr lang="en-US"/>
        </a:p>
      </dgm:t>
    </dgm:pt>
    <dgm:pt modelId="{A53F7014-092D-419F-AF43-7FA0019927BB}">
      <dgm:prSet custT="1"/>
      <dgm:spPr/>
      <dgm:t>
        <a:bodyPr/>
        <a:lstStyle/>
        <a:p>
          <a:pPr rtl="0"/>
          <a:r>
            <a:rPr lang="en-US" sz="2400" dirty="0" smtClean="0"/>
            <a:t>To Foster Open, Competitive, and Financially Sound Commodity Futures and Option Markets.</a:t>
          </a:r>
          <a:endParaRPr lang="fr-FR" sz="2400" dirty="0"/>
        </a:p>
      </dgm:t>
    </dgm:pt>
    <dgm:pt modelId="{103D1CCA-B248-44A7-AD62-4CE7CB9288D6}" type="parTrans" cxnId="{6F202852-DF3C-4A46-8E0C-B1C46D037A2A}">
      <dgm:prSet/>
      <dgm:spPr/>
      <dgm:t>
        <a:bodyPr/>
        <a:lstStyle/>
        <a:p>
          <a:endParaRPr lang="en-US"/>
        </a:p>
      </dgm:t>
    </dgm:pt>
    <dgm:pt modelId="{086DB7B6-6FFA-499B-A543-BC9C8A911184}" type="sibTrans" cxnId="{6F202852-DF3C-4A46-8E0C-B1C46D037A2A}">
      <dgm:prSet/>
      <dgm:spPr/>
      <dgm:t>
        <a:bodyPr/>
        <a:lstStyle/>
        <a:p>
          <a:endParaRPr lang="en-US"/>
        </a:p>
      </dgm:t>
    </dgm:pt>
    <dgm:pt modelId="{96A52499-0294-4754-8C95-0AA9AE2395F2}" type="pres">
      <dgm:prSet presAssocID="{5C3E1ABC-5516-48A8-887D-136BCF4C091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331D59-0F2E-4BCC-91EA-89B5D39F186D}" type="pres">
      <dgm:prSet presAssocID="{F27992CE-E939-4D73-A1F5-2A8DF5B5AD7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6B9182-F790-41FE-A468-2C283CF3C3EB}" type="pres">
      <dgm:prSet presAssocID="{8BF4397A-8032-4D14-B836-233034A87892}" presName="sibTrans" presStyleCnt="0"/>
      <dgm:spPr/>
    </dgm:pt>
    <dgm:pt modelId="{1EAA1063-6125-4E08-9B4C-0A92A3884EBA}" type="pres">
      <dgm:prSet presAssocID="{88555F7C-ADB7-4933-9BC9-28B029850C6A}" presName="node" presStyleLbl="node1" presStyleIdx="1" presStyleCnt="3" custScaleX="367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CD7869-83D1-4285-934E-0F6D7B5288A7}" type="pres">
      <dgm:prSet presAssocID="{E863B88E-64D2-49C7-836E-894BDC022DCA}" presName="sibTrans" presStyleCnt="0"/>
      <dgm:spPr/>
    </dgm:pt>
    <dgm:pt modelId="{118070B3-0BD0-45C4-BDD7-95A7334241B4}" type="pres">
      <dgm:prSet presAssocID="{A53F7014-092D-419F-AF43-7FA0019927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36452C-6401-48E1-B7FB-6F490CBB7D15}" type="presOf" srcId="{5C3E1ABC-5516-48A8-887D-136BCF4C091E}" destId="{96A52499-0294-4754-8C95-0AA9AE2395F2}" srcOrd="0" destOrd="0" presId="urn:microsoft.com/office/officeart/2005/8/layout/hList6"/>
    <dgm:cxn modelId="{973A5238-AC4A-43DF-BF6E-AAD13909BE16}" type="presOf" srcId="{88555F7C-ADB7-4933-9BC9-28B029850C6A}" destId="{1EAA1063-6125-4E08-9B4C-0A92A3884EBA}" srcOrd="0" destOrd="0" presId="urn:microsoft.com/office/officeart/2005/8/layout/hList6"/>
    <dgm:cxn modelId="{4D1A2D86-041E-4364-AD19-435B611CE0C2}" type="presOf" srcId="{A53F7014-092D-419F-AF43-7FA0019927BB}" destId="{118070B3-0BD0-45C4-BDD7-95A7334241B4}" srcOrd="0" destOrd="0" presId="urn:microsoft.com/office/officeart/2005/8/layout/hList6"/>
    <dgm:cxn modelId="{64F61E56-1E73-4E49-9EED-474C883C594D}" srcId="{5C3E1ABC-5516-48A8-887D-136BCF4C091E}" destId="{88555F7C-ADB7-4933-9BC9-28B029850C6A}" srcOrd="1" destOrd="0" parTransId="{72DDBCA6-2B72-4615-B98C-0739EDF4A40C}" sibTransId="{E863B88E-64D2-49C7-836E-894BDC022DCA}"/>
    <dgm:cxn modelId="{EAD8D819-534D-47AE-BE87-23D1CFAA88B4}" type="presOf" srcId="{F27992CE-E939-4D73-A1F5-2A8DF5B5AD72}" destId="{3E331D59-0F2E-4BCC-91EA-89B5D39F186D}" srcOrd="0" destOrd="0" presId="urn:microsoft.com/office/officeart/2005/8/layout/hList6"/>
    <dgm:cxn modelId="{6F202852-DF3C-4A46-8E0C-B1C46D037A2A}" srcId="{5C3E1ABC-5516-48A8-887D-136BCF4C091E}" destId="{A53F7014-092D-419F-AF43-7FA0019927BB}" srcOrd="2" destOrd="0" parTransId="{103D1CCA-B248-44A7-AD62-4CE7CB9288D6}" sibTransId="{086DB7B6-6FFA-499B-A543-BC9C8A911184}"/>
    <dgm:cxn modelId="{3E58ADA4-AEC5-4E8F-8AF1-751C8A9A1F6D}" srcId="{5C3E1ABC-5516-48A8-887D-136BCF4C091E}" destId="{F27992CE-E939-4D73-A1F5-2A8DF5B5AD72}" srcOrd="0" destOrd="0" parTransId="{AF5A0875-8E1E-460D-B2B7-B576ADE21634}" sibTransId="{8BF4397A-8032-4D14-B836-233034A87892}"/>
    <dgm:cxn modelId="{BB7E2963-6120-4785-B32F-6710ABC80794}" type="presParOf" srcId="{96A52499-0294-4754-8C95-0AA9AE2395F2}" destId="{3E331D59-0F2E-4BCC-91EA-89B5D39F186D}" srcOrd="0" destOrd="0" presId="urn:microsoft.com/office/officeart/2005/8/layout/hList6"/>
    <dgm:cxn modelId="{F39AE0ED-5C10-47BE-A2BE-C6AFDC8BA94A}" type="presParOf" srcId="{96A52499-0294-4754-8C95-0AA9AE2395F2}" destId="{366B9182-F790-41FE-A468-2C283CF3C3EB}" srcOrd="1" destOrd="0" presId="urn:microsoft.com/office/officeart/2005/8/layout/hList6"/>
    <dgm:cxn modelId="{F4896CE9-ACEA-44E2-ABC5-54BDF70F9DB7}" type="presParOf" srcId="{96A52499-0294-4754-8C95-0AA9AE2395F2}" destId="{1EAA1063-6125-4E08-9B4C-0A92A3884EBA}" srcOrd="2" destOrd="0" presId="urn:microsoft.com/office/officeart/2005/8/layout/hList6"/>
    <dgm:cxn modelId="{0AD11F38-6BBE-4477-9C30-2F4C928EA71F}" type="presParOf" srcId="{96A52499-0294-4754-8C95-0AA9AE2395F2}" destId="{C4CD7869-83D1-4285-934E-0F6D7B5288A7}" srcOrd="3" destOrd="0" presId="urn:microsoft.com/office/officeart/2005/8/layout/hList6"/>
    <dgm:cxn modelId="{4E1D21A5-8464-4674-AEE4-AE3B91D85A75}" type="presParOf" srcId="{96A52499-0294-4754-8C95-0AA9AE2395F2}" destId="{118070B3-0BD0-45C4-BDD7-95A7334241B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EAF0C2-644D-4064-BD55-E6D769D34AEB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25A1A87E-966D-482B-BE33-9B7923539399}">
      <dgm:prSet custT="1"/>
      <dgm:spPr/>
      <dgm:t>
        <a:bodyPr/>
        <a:lstStyle/>
        <a:p>
          <a:pPr rtl="0"/>
          <a:r>
            <a:rPr lang="en-US" sz="2800" b="1" smtClean="0"/>
            <a:t>Strengthening  the health system </a:t>
          </a:r>
          <a:endParaRPr lang="fr-FR" sz="2800"/>
        </a:p>
      </dgm:t>
    </dgm:pt>
    <dgm:pt modelId="{0AED5158-65B4-4281-A6FA-46ADA71D158B}" type="parTrans" cxnId="{06998387-43CD-433A-A37E-AF8ECA9C01B6}">
      <dgm:prSet/>
      <dgm:spPr/>
      <dgm:t>
        <a:bodyPr/>
        <a:lstStyle/>
        <a:p>
          <a:endParaRPr lang="en-US"/>
        </a:p>
      </dgm:t>
    </dgm:pt>
    <dgm:pt modelId="{5B15A788-6EC7-408B-B7B3-4B7972879AAC}" type="sibTrans" cxnId="{06998387-43CD-433A-A37E-AF8ECA9C01B6}">
      <dgm:prSet/>
      <dgm:spPr/>
      <dgm:t>
        <a:bodyPr/>
        <a:lstStyle/>
        <a:p>
          <a:endParaRPr lang="en-US"/>
        </a:p>
      </dgm:t>
    </dgm:pt>
    <dgm:pt modelId="{57531243-B369-4B86-875A-CCD78858C387}">
      <dgm:prSet custT="1"/>
      <dgm:spPr/>
      <dgm:t>
        <a:bodyPr/>
        <a:lstStyle/>
        <a:p>
          <a:pPr rtl="0"/>
          <a:r>
            <a:rPr lang="en-US" sz="2800" b="1" dirty="0" smtClean="0"/>
            <a:t>Exchange of skills and expertise</a:t>
          </a:r>
          <a:endParaRPr lang="fr-FR" sz="2800" dirty="0"/>
        </a:p>
      </dgm:t>
    </dgm:pt>
    <dgm:pt modelId="{7EE7B428-D8F6-4A34-A0B1-C4F8BAA99ED6}" type="parTrans" cxnId="{625EF5ED-948C-4B1D-833D-5BF863681B7D}">
      <dgm:prSet/>
      <dgm:spPr/>
      <dgm:t>
        <a:bodyPr/>
        <a:lstStyle/>
        <a:p>
          <a:endParaRPr lang="en-US"/>
        </a:p>
      </dgm:t>
    </dgm:pt>
    <dgm:pt modelId="{30CD0D3E-1B2F-400C-B542-9F62E7C406B6}" type="sibTrans" cxnId="{625EF5ED-948C-4B1D-833D-5BF863681B7D}">
      <dgm:prSet/>
      <dgm:spPr/>
      <dgm:t>
        <a:bodyPr/>
        <a:lstStyle/>
        <a:p>
          <a:endParaRPr lang="en-US"/>
        </a:p>
      </dgm:t>
    </dgm:pt>
    <dgm:pt modelId="{2F22648E-6EEC-4794-A5E1-403F6FA162B3}">
      <dgm:prSet custT="1"/>
      <dgm:spPr/>
      <dgm:t>
        <a:bodyPr/>
        <a:lstStyle/>
        <a:p>
          <a:pPr rtl="0"/>
          <a:r>
            <a:rPr lang="en-US" sz="2800" b="1" dirty="0" smtClean="0"/>
            <a:t>Mobilization of additional resources</a:t>
          </a:r>
          <a:endParaRPr lang="fr-FR" sz="2800" dirty="0"/>
        </a:p>
      </dgm:t>
    </dgm:pt>
    <dgm:pt modelId="{71B28932-8353-4805-B66C-4820E7FB8FB7}" type="parTrans" cxnId="{01A76B8D-61FC-4A60-A680-61F73F312913}">
      <dgm:prSet/>
      <dgm:spPr/>
      <dgm:t>
        <a:bodyPr/>
        <a:lstStyle/>
        <a:p>
          <a:endParaRPr lang="en-US"/>
        </a:p>
      </dgm:t>
    </dgm:pt>
    <dgm:pt modelId="{E433E207-5E33-4DC9-9638-86803B2AD9FA}" type="sibTrans" cxnId="{01A76B8D-61FC-4A60-A680-61F73F312913}">
      <dgm:prSet/>
      <dgm:spPr/>
      <dgm:t>
        <a:bodyPr/>
        <a:lstStyle/>
        <a:p>
          <a:endParaRPr lang="en-US"/>
        </a:p>
      </dgm:t>
    </dgm:pt>
    <dgm:pt modelId="{DC821AD8-424B-4D2E-8B39-2A5BBF85424C}">
      <dgm:prSet custT="1"/>
      <dgm:spPr/>
      <dgm:t>
        <a:bodyPr/>
        <a:lstStyle/>
        <a:p>
          <a:pPr rtl="0"/>
          <a:r>
            <a:rPr lang="en-US" sz="2800" b="1" dirty="0" smtClean="0"/>
            <a:t>Widening the range of services and number of providers</a:t>
          </a:r>
          <a:endParaRPr lang="fr-FR" sz="2800" dirty="0"/>
        </a:p>
      </dgm:t>
    </dgm:pt>
    <dgm:pt modelId="{C3661B4F-BD34-4C36-8B04-464FB08B5860}" type="parTrans" cxnId="{9A46038E-23CE-459A-939E-1ED8A9FA213E}">
      <dgm:prSet/>
      <dgm:spPr/>
      <dgm:t>
        <a:bodyPr/>
        <a:lstStyle/>
        <a:p>
          <a:endParaRPr lang="en-US"/>
        </a:p>
      </dgm:t>
    </dgm:pt>
    <dgm:pt modelId="{18CD9823-E9EC-4B20-9A87-1A9EA4684816}" type="sibTrans" cxnId="{9A46038E-23CE-459A-939E-1ED8A9FA213E}">
      <dgm:prSet/>
      <dgm:spPr/>
      <dgm:t>
        <a:bodyPr/>
        <a:lstStyle/>
        <a:p>
          <a:endParaRPr lang="en-US"/>
        </a:p>
      </dgm:t>
    </dgm:pt>
    <dgm:pt modelId="{FABCAECE-E877-4B6E-ADC0-C4EC95A249EC}" type="pres">
      <dgm:prSet presAssocID="{28EAF0C2-644D-4064-BD55-E6D769D34A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CC5DB3-7996-4753-8DE4-53FDC4DAAEBB}" type="pres">
      <dgm:prSet presAssocID="{25A1A87E-966D-482B-BE33-9B792353939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68DB7-0C21-4581-8491-17AB47D7BF68}" type="pres">
      <dgm:prSet presAssocID="{5B15A788-6EC7-408B-B7B3-4B7972879AAC}" presName="spacer" presStyleCnt="0"/>
      <dgm:spPr/>
    </dgm:pt>
    <dgm:pt modelId="{7C7BEE5D-5EF0-429C-9585-F47BB553AB79}" type="pres">
      <dgm:prSet presAssocID="{57531243-B369-4B86-875A-CCD78858C38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21F73-D60E-47B7-9C3F-23EF70F0C809}" type="pres">
      <dgm:prSet presAssocID="{30CD0D3E-1B2F-400C-B542-9F62E7C406B6}" presName="spacer" presStyleCnt="0"/>
      <dgm:spPr/>
    </dgm:pt>
    <dgm:pt modelId="{0DC93AC4-9E6A-410F-8098-84AB687C3248}" type="pres">
      <dgm:prSet presAssocID="{2F22648E-6EEC-4794-A5E1-403F6FA162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F82D8-BB0A-4D89-A61B-DE02CE5A97A3}" type="pres">
      <dgm:prSet presAssocID="{E433E207-5E33-4DC9-9638-86803B2AD9FA}" presName="spacer" presStyleCnt="0"/>
      <dgm:spPr/>
    </dgm:pt>
    <dgm:pt modelId="{6C02FD4A-C856-41C2-B37D-98A24E5A16C0}" type="pres">
      <dgm:prSet presAssocID="{DC821AD8-424B-4D2E-8B39-2A5BBF85424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5EF5ED-948C-4B1D-833D-5BF863681B7D}" srcId="{28EAF0C2-644D-4064-BD55-E6D769D34AEB}" destId="{57531243-B369-4B86-875A-CCD78858C387}" srcOrd="1" destOrd="0" parTransId="{7EE7B428-D8F6-4A34-A0B1-C4F8BAA99ED6}" sibTransId="{30CD0D3E-1B2F-400C-B542-9F62E7C406B6}"/>
    <dgm:cxn modelId="{D45A74B5-80D4-4E34-B3FF-A0813C99517C}" type="presOf" srcId="{28EAF0C2-644D-4064-BD55-E6D769D34AEB}" destId="{FABCAECE-E877-4B6E-ADC0-C4EC95A249EC}" srcOrd="0" destOrd="0" presId="urn:microsoft.com/office/officeart/2005/8/layout/vList2"/>
    <dgm:cxn modelId="{81477C42-AA48-4E00-964A-9CB6E3212DF9}" type="presOf" srcId="{DC821AD8-424B-4D2E-8B39-2A5BBF85424C}" destId="{6C02FD4A-C856-41C2-B37D-98A24E5A16C0}" srcOrd="0" destOrd="0" presId="urn:microsoft.com/office/officeart/2005/8/layout/vList2"/>
    <dgm:cxn modelId="{3D4D895B-1D99-47BD-B760-6A7055DC61AD}" type="presOf" srcId="{57531243-B369-4B86-875A-CCD78858C387}" destId="{7C7BEE5D-5EF0-429C-9585-F47BB553AB79}" srcOrd="0" destOrd="0" presId="urn:microsoft.com/office/officeart/2005/8/layout/vList2"/>
    <dgm:cxn modelId="{7096B039-6A8C-486E-B08A-0164356053AD}" type="presOf" srcId="{2F22648E-6EEC-4794-A5E1-403F6FA162B3}" destId="{0DC93AC4-9E6A-410F-8098-84AB687C3248}" srcOrd="0" destOrd="0" presId="urn:microsoft.com/office/officeart/2005/8/layout/vList2"/>
    <dgm:cxn modelId="{01A76B8D-61FC-4A60-A680-61F73F312913}" srcId="{28EAF0C2-644D-4064-BD55-E6D769D34AEB}" destId="{2F22648E-6EEC-4794-A5E1-403F6FA162B3}" srcOrd="2" destOrd="0" parTransId="{71B28932-8353-4805-B66C-4820E7FB8FB7}" sibTransId="{E433E207-5E33-4DC9-9638-86803B2AD9FA}"/>
    <dgm:cxn modelId="{9A46038E-23CE-459A-939E-1ED8A9FA213E}" srcId="{28EAF0C2-644D-4064-BD55-E6D769D34AEB}" destId="{DC821AD8-424B-4D2E-8B39-2A5BBF85424C}" srcOrd="3" destOrd="0" parTransId="{C3661B4F-BD34-4C36-8B04-464FB08B5860}" sibTransId="{18CD9823-E9EC-4B20-9A87-1A9EA4684816}"/>
    <dgm:cxn modelId="{845A4440-ED06-4158-A8B9-613D844539CF}" type="presOf" srcId="{25A1A87E-966D-482B-BE33-9B7923539399}" destId="{CFCC5DB3-7996-4753-8DE4-53FDC4DAAEBB}" srcOrd="0" destOrd="0" presId="urn:microsoft.com/office/officeart/2005/8/layout/vList2"/>
    <dgm:cxn modelId="{06998387-43CD-433A-A37E-AF8ECA9C01B6}" srcId="{28EAF0C2-644D-4064-BD55-E6D769D34AEB}" destId="{25A1A87E-966D-482B-BE33-9B7923539399}" srcOrd="0" destOrd="0" parTransId="{0AED5158-65B4-4281-A6FA-46ADA71D158B}" sibTransId="{5B15A788-6EC7-408B-B7B3-4B7972879AAC}"/>
    <dgm:cxn modelId="{AD18FD80-C9BC-4E67-B97E-AEF5F55E41D5}" type="presParOf" srcId="{FABCAECE-E877-4B6E-ADC0-C4EC95A249EC}" destId="{CFCC5DB3-7996-4753-8DE4-53FDC4DAAEBB}" srcOrd="0" destOrd="0" presId="urn:microsoft.com/office/officeart/2005/8/layout/vList2"/>
    <dgm:cxn modelId="{4E3FD540-3849-4D66-9880-4071E9FE21B8}" type="presParOf" srcId="{FABCAECE-E877-4B6E-ADC0-C4EC95A249EC}" destId="{1A268DB7-0C21-4581-8491-17AB47D7BF68}" srcOrd="1" destOrd="0" presId="urn:microsoft.com/office/officeart/2005/8/layout/vList2"/>
    <dgm:cxn modelId="{0E842B5E-F766-48B7-8B3B-431745708EA3}" type="presParOf" srcId="{FABCAECE-E877-4B6E-ADC0-C4EC95A249EC}" destId="{7C7BEE5D-5EF0-429C-9585-F47BB553AB79}" srcOrd="2" destOrd="0" presId="urn:microsoft.com/office/officeart/2005/8/layout/vList2"/>
    <dgm:cxn modelId="{A7D1288C-4E28-46C7-9B91-F4D86199A98F}" type="presParOf" srcId="{FABCAECE-E877-4B6E-ADC0-C4EC95A249EC}" destId="{B4D21F73-D60E-47B7-9C3F-23EF70F0C809}" srcOrd="3" destOrd="0" presId="urn:microsoft.com/office/officeart/2005/8/layout/vList2"/>
    <dgm:cxn modelId="{1C8686A6-115A-4995-BE16-CA866D9AF3DB}" type="presParOf" srcId="{FABCAECE-E877-4B6E-ADC0-C4EC95A249EC}" destId="{0DC93AC4-9E6A-410F-8098-84AB687C3248}" srcOrd="4" destOrd="0" presId="urn:microsoft.com/office/officeart/2005/8/layout/vList2"/>
    <dgm:cxn modelId="{11BB40FB-72EF-45BB-80C1-50A361162ABB}" type="presParOf" srcId="{FABCAECE-E877-4B6E-ADC0-C4EC95A249EC}" destId="{7C3F82D8-BB0A-4D89-A61B-DE02CE5A97A3}" srcOrd="5" destOrd="0" presId="urn:microsoft.com/office/officeart/2005/8/layout/vList2"/>
    <dgm:cxn modelId="{1F19320B-C2C2-4148-ACE0-FC47D8AEC351}" type="presParOf" srcId="{FABCAECE-E877-4B6E-ADC0-C4EC95A249EC}" destId="{6C02FD4A-C856-41C2-B37D-98A24E5A16C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0FC731-88B2-4DBE-95EE-2328CB7C93B7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2037BCD-E058-404B-81F8-946303AAB3F0}">
      <dgm:prSet custT="1"/>
      <dgm:spPr/>
      <dgm:t>
        <a:bodyPr/>
        <a:lstStyle/>
        <a:p>
          <a:pPr algn="just" rtl="0"/>
          <a:r>
            <a:rPr lang="en-US" sz="2400" b="1" dirty="0" smtClean="0"/>
            <a:t>Desire to improve operation of public health services and  facilities and to expand access to higher quality services</a:t>
          </a:r>
          <a:endParaRPr lang="fr-FR" sz="2400" b="1" dirty="0"/>
        </a:p>
      </dgm:t>
    </dgm:pt>
    <dgm:pt modelId="{0A3B2951-68F1-4282-9D9B-31D82DEBB544}" type="parTrans" cxnId="{DC2C3BA4-4616-4246-A29D-9210F886EE3E}">
      <dgm:prSet/>
      <dgm:spPr/>
      <dgm:t>
        <a:bodyPr/>
        <a:lstStyle/>
        <a:p>
          <a:endParaRPr lang="fr-FR"/>
        </a:p>
      </dgm:t>
    </dgm:pt>
    <dgm:pt modelId="{9FE90C4B-9F5D-4CD3-BCFF-5D1131FD6380}" type="sibTrans" cxnId="{DC2C3BA4-4616-4246-A29D-9210F886EE3E}">
      <dgm:prSet/>
      <dgm:spPr/>
      <dgm:t>
        <a:bodyPr/>
        <a:lstStyle/>
        <a:p>
          <a:endParaRPr lang="fr-FR"/>
        </a:p>
      </dgm:t>
    </dgm:pt>
    <dgm:pt modelId="{E9DA0E73-E12D-421D-A3D1-8BFFFE3525FA}">
      <dgm:prSet custT="1"/>
      <dgm:spPr/>
      <dgm:t>
        <a:bodyPr/>
        <a:lstStyle/>
        <a:p>
          <a:pPr algn="just" rtl="0"/>
          <a:r>
            <a:rPr lang="en-US" sz="2400" b="1" dirty="0" smtClean="0"/>
            <a:t>Opportunity to leverage private  investment for the benefit of public health services </a:t>
          </a:r>
          <a:endParaRPr lang="fr-FR" sz="2400" b="1" dirty="0"/>
        </a:p>
      </dgm:t>
    </dgm:pt>
    <dgm:pt modelId="{0B2E74D8-9DC2-4241-9051-78B36893A3D3}" type="parTrans" cxnId="{8782C6BE-A64C-4290-8F75-34493E31DBB0}">
      <dgm:prSet/>
      <dgm:spPr/>
      <dgm:t>
        <a:bodyPr/>
        <a:lstStyle/>
        <a:p>
          <a:endParaRPr lang="fr-FR"/>
        </a:p>
      </dgm:t>
    </dgm:pt>
    <dgm:pt modelId="{8C786043-65B6-47CD-8110-D1FFC1986764}" type="sibTrans" cxnId="{8782C6BE-A64C-4290-8F75-34493E31DBB0}">
      <dgm:prSet/>
      <dgm:spPr/>
      <dgm:t>
        <a:bodyPr/>
        <a:lstStyle/>
        <a:p>
          <a:endParaRPr lang="fr-FR"/>
        </a:p>
      </dgm:t>
    </dgm:pt>
    <dgm:pt modelId="{E236C5C0-8D2D-4226-A08D-854EC6ED60AD}">
      <dgm:prSet custT="1"/>
      <dgm:spPr/>
      <dgm:t>
        <a:bodyPr/>
        <a:lstStyle/>
        <a:p>
          <a:pPr algn="just" rtl="0"/>
          <a:r>
            <a:rPr lang="en-US" sz="2400" b="1" dirty="0" smtClean="0"/>
            <a:t>Desire to formalize arrangements with private sector who deliver an important share of health services</a:t>
          </a:r>
          <a:endParaRPr lang="fr-FR" sz="2400" b="1" dirty="0"/>
        </a:p>
      </dgm:t>
    </dgm:pt>
    <dgm:pt modelId="{D4551636-B0F9-4F32-9094-2D34819A0988}" type="parTrans" cxnId="{8B470CBA-BDE5-4A36-AC76-68C2C3392CFB}">
      <dgm:prSet/>
      <dgm:spPr/>
      <dgm:t>
        <a:bodyPr/>
        <a:lstStyle/>
        <a:p>
          <a:endParaRPr lang="fr-FR"/>
        </a:p>
      </dgm:t>
    </dgm:pt>
    <dgm:pt modelId="{7B5F8851-16EB-408A-BB71-7AD9C09D87A5}" type="sibTrans" cxnId="{8B470CBA-BDE5-4A36-AC76-68C2C3392CFB}">
      <dgm:prSet/>
      <dgm:spPr/>
      <dgm:t>
        <a:bodyPr/>
        <a:lstStyle/>
        <a:p>
          <a:endParaRPr lang="fr-FR"/>
        </a:p>
      </dgm:t>
    </dgm:pt>
    <dgm:pt modelId="{6A0C3A13-F22B-45B0-8568-77C2436E7911}">
      <dgm:prSet custT="1"/>
      <dgm:spPr/>
      <dgm:t>
        <a:bodyPr/>
        <a:lstStyle/>
        <a:p>
          <a:pPr algn="just" rtl="0"/>
          <a:r>
            <a:rPr lang="en-US" sz="2400" b="1" dirty="0" smtClean="0"/>
            <a:t>More potential partners for governments as private </a:t>
          </a:r>
          <a:endParaRPr lang="fr-FR" sz="2400" b="1" dirty="0"/>
        </a:p>
      </dgm:t>
    </dgm:pt>
    <dgm:pt modelId="{8B81A9E9-EDDF-4999-A473-F3579BAF724D}" type="parTrans" cxnId="{0EB6D263-7B00-4148-8933-94F1215E9506}">
      <dgm:prSet/>
      <dgm:spPr/>
      <dgm:t>
        <a:bodyPr/>
        <a:lstStyle/>
        <a:p>
          <a:endParaRPr lang="fr-FR"/>
        </a:p>
      </dgm:t>
    </dgm:pt>
    <dgm:pt modelId="{CA650FD1-8C2E-46B5-8B50-AA1E6E88B1AE}" type="sibTrans" cxnId="{0EB6D263-7B00-4148-8933-94F1215E9506}">
      <dgm:prSet/>
      <dgm:spPr/>
      <dgm:t>
        <a:bodyPr/>
        <a:lstStyle/>
        <a:p>
          <a:endParaRPr lang="fr-FR"/>
        </a:p>
      </dgm:t>
    </dgm:pt>
    <dgm:pt modelId="{DF21341A-FE48-4883-AEB0-0628EE6752F4}" type="pres">
      <dgm:prSet presAssocID="{850FC731-88B2-4DBE-95EE-2328CB7C93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C93D69-CD5D-49C0-BDBD-603C12D447F2}" type="pres">
      <dgm:prSet presAssocID="{6A0C3A13-F22B-45B0-8568-77C2436E7911}" presName="boxAndChildren" presStyleCnt="0"/>
      <dgm:spPr/>
    </dgm:pt>
    <dgm:pt modelId="{DB7EB7E0-D7BF-4BE2-8508-276AAB9E5595}" type="pres">
      <dgm:prSet presAssocID="{6A0C3A13-F22B-45B0-8568-77C2436E7911}" presName="parentTextBox" presStyleLbl="node1" presStyleIdx="0" presStyleCnt="4"/>
      <dgm:spPr/>
      <dgm:t>
        <a:bodyPr/>
        <a:lstStyle/>
        <a:p>
          <a:endParaRPr lang="en-US"/>
        </a:p>
      </dgm:t>
    </dgm:pt>
    <dgm:pt modelId="{DE51A3A5-FF36-4CCB-A168-F8D8CB8C42B7}" type="pres">
      <dgm:prSet presAssocID="{7B5F8851-16EB-408A-BB71-7AD9C09D87A5}" presName="sp" presStyleCnt="0"/>
      <dgm:spPr/>
      <dgm:t>
        <a:bodyPr/>
        <a:lstStyle/>
        <a:p>
          <a:endParaRPr lang="en-US"/>
        </a:p>
      </dgm:t>
    </dgm:pt>
    <dgm:pt modelId="{6D6D68A2-586D-458E-A146-2A81BA1C4504}" type="pres">
      <dgm:prSet presAssocID="{E236C5C0-8D2D-4226-A08D-854EC6ED60AD}" presName="arrowAndChildren" presStyleCnt="0"/>
      <dgm:spPr/>
      <dgm:t>
        <a:bodyPr/>
        <a:lstStyle/>
        <a:p>
          <a:endParaRPr lang="en-US"/>
        </a:p>
      </dgm:t>
    </dgm:pt>
    <dgm:pt modelId="{1E8AA78C-6DDC-4347-83BA-80E684ED9D22}" type="pres">
      <dgm:prSet presAssocID="{E236C5C0-8D2D-4226-A08D-854EC6ED60AD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42BBD021-E3AC-4027-9F7A-A3480537E2D9}" type="pres">
      <dgm:prSet presAssocID="{8C786043-65B6-47CD-8110-D1FFC1986764}" presName="sp" presStyleCnt="0"/>
      <dgm:spPr/>
      <dgm:t>
        <a:bodyPr/>
        <a:lstStyle/>
        <a:p>
          <a:endParaRPr lang="en-US"/>
        </a:p>
      </dgm:t>
    </dgm:pt>
    <dgm:pt modelId="{6169F1B9-7A0A-48EF-AA90-D33749C8A88D}" type="pres">
      <dgm:prSet presAssocID="{E9DA0E73-E12D-421D-A3D1-8BFFFE3525FA}" presName="arrowAndChildren" presStyleCnt="0"/>
      <dgm:spPr/>
      <dgm:t>
        <a:bodyPr/>
        <a:lstStyle/>
        <a:p>
          <a:endParaRPr lang="en-US"/>
        </a:p>
      </dgm:t>
    </dgm:pt>
    <dgm:pt modelId="{90C2FAA7-1942-4E36-9B37-CB6F49A2ED0F}" type="pres">
      <dgm:prSet presAssocID="{E9DA0E73-E12D-421D-A3D1-8BFFFE3525FA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8AA231B5-C727-49B2-AE34-AE284D561125}" type="pres">
      <dgm:prSet presAssocID="{9FE90C4B-9F5D-4CD3-BCFF-5D1131FD6380}" presName="sp" presStyleCnt="0"/>
      <dgm:spPr/>
      <dgm:t>
        <a:bodyPr/>
        <a:lstStyle/>
        <a:p>
          <a:endParaRPr lang="en-US"/>
        </a:p>
      </dgm:t>
    </dgm:pt>
    <dgm:pt modelId="{2CE4DF60-39C8-4384-BE7B-D3E81524CE7D}" type="pres">
      <dgm:prSet presAssocID="{E2037BCD-E058-404B-81F8-946303AAB3F0}" presName="arrowAndChildren" presStyleCnt="0"/>
      <dgm:spPr/>
      <dgm:t>
        <a:bodyPr/>
        <a:lstStyle/>
        <a:p>
          <a:endParaRPr lang="en-US"/>
        </a:p>
      </dgm:t>
    </dgm:pt>
    <dgm:pt modelId="{952133AB-6826-4F12-BAFD-6D45CA5E02BE}" type="pres">
      <dgm:prSet presAssocID="{E2037BCD-E058-404B-81F8-946303AAB3F0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88C48733-F044-410C-8ED4-EE77711C9FA3}" type="presOf" srcId="{E2037BCD-E058-404B-81F8-946303AAB3F0}" destId="{952133AB-6826-4F12-BAFD-6D45CA5E02BE}" srcOrd="0" destOrd="0" presId="urn:microsoft.com/office/officeart/2005/8/layout/process4"/>
    <dgm:cxn modelId="{DC2C3BA4-4616-4246-A29D-9210F886EE3E}" srcId="{850FC731-88B2-4DBE-95EE-2328CB7C93B7}" destId="{E2037BCD-E058-404B-81F8-946303AAB3F0}" srcOrd="0" destOrd="0" parTransId="{0A3B2951-68F1-4282-9D9B-31D82DEBB544}" sibTransId="{9FE90C4B-9F5D-4CD3-BCFF-5D1131FD6380}"/>
    <dgm:cxn modelId="{0EB6D263-7B00-4148-8933-94F1215E9506}" srcId="{850FC731-88B2-4DBE-95EE-2328CB7C93B7}" destId="{6A0C3A13-F22B-45B0-8568-77C2436E7911}" srcOrd="3" destOrd="0" parTransId="{8B81A9E9-EDDF-4999-A473-F3579BAF724D}" sibTransId="{CA650FD1-8C2E-46B5-8B50-AA1E6E88B1AE}"/>
    <dgm:cxn modelId="{8782C6BE-A64C-4290-8F75-34493E31DBB0}" srcId="{850FC731-88B2-4DBE-95EE-2328CB7C93B7}" destId="{E9DA0E73-E12D-421D-A3D1-8BFFFE3525FA}" srcOrd="1" destOrd="0" parTransId="{0B2E74D8-9DC2-4241-9051-78B36893A3D3}" sibTransId="{8C786043-65B6-47CD-8110-D1FFC1986764}"/>
    <dgm:cxn modelId="{230F54B1-C7CF-4D73-9184-820B388B66E6}" type="presOf" srcId="{E9DA0E73-E12D-421D-A3D1-8BFFFE3525FA}" destId="{90C2FAA7-1942-4E36-9B37-CB6F49A2ED0F}" srcOrd="0" destOrd="0" presId="urn:microsoft.com/office/officeart/2005/8/layout/process4"/>
    <dgm:cxn modelId="{8B470CBA-BDE5-4A36-AC76-68C2C3392CFB}" srcId="{850FC731-88B2-4DBE-95EE-2328CB7C93B7}" destId="{E236C5C0-8D2D-4226-A08D-854EC6ED60AD}" srcOrd="2" destOrd="0" parTransId="{D4551636-B0F9-4F32-9094-2D34819A0988}" sibTransId="{7B5F8851-16EB-408A-BB71-7AD9C09D87A5}"/>
    <dgm:cxn modelId="{C6934794-37D1-4C51-B5EE-03C65EA30E61}" type="presOf" srcId="{E236C5C0-8D2D-4226-A08D-854EC6ED60AD}" destId="{1E8AA78C-6DDC-4347-83BA-80E684ED9D22}" srcOrd="0" destOrd="0" presId="urn:microsoft.com/office/officeart/2005/8/layout/process4"/>
    <dgm:cxn modelId="{27A9DF29-E8B7-48DE-9B5E-928283213042}" type="presOf" srcId="{850FC731-88B2-4DBE-95EE-2328CB7C93B7}" destId="{DF21341A-FE48-4883-AEB0-0628EE6752F4}" srcOrd="0" destOrd="0" presId="urn:microsoft.com/office/officeart/2005/8/layout/process4"/>
    <dgm:cxn modelId="{DBD62717-C7DA-4101-AE93-62AC9510A5F9}" type="presOf" srcId="{6A0C3A13-F22B-45B0-8568-77C2436E7911}" destId="{DB7EB7E0-D7BF-4BE2-8508-276AAB9E5595}" srcOrd="0" destOrd="0" presId="urn:microsoft.com/office/officeart/2005/8/layout/process4"/>
    <dgm:cxn modelId="{02CE8AF8-3CDB-496F-8090-B37471884F02}" type="presParOf" srcId="{DF21341A-FE48-4883-AEB0-0628EE6752F4}" destId="{72C93D69-CD5D-49C0-BDBD-603C12D447F2}" srcOrd="0" destOrd="0" presId="urn:microsoft.com/office/officeart/2005/8/layout/process4"/>
    <dgm:cxn modelId="{08056EDA-324F-447B-B69F-9BEE7E243394}" type="presParOf" srcId="{72C93D69-CD5D-49C0-BDBD-603C12D447F2}" destId="{DB7EB7E0-D7BF-4BE2-8508-276AAB9E5595}" srcOrd="0" destOrd="0" presId="urn:microsoft.com/office/officeart/2005/8/layout/process4"/>
    <dgm:cxn modelId="{49F61B0F-0649-48A1-86FF-0D0E60A591CB}" type="presParOf" srcId="{DF21341A-FE48-4883-AEB0-0628EE6752F4}" destId="{DE51A3A5-FF36-4CCB-A168-F8D8CB8C42B7}" srcOrd="1" destOrd="0" presId="urn:microsoft.com/office/officeart/2005/8/layout/process4"/>
    <dgm:cxn modelId="{E9B59E05-4BFD-4173-90D6-5250D2E37E62}" type="presParOf" srcId="{DF21341A-FE48-4883-AEB0-0628EE6752F4}" destId="{6D6D68A2-586D-458E-A146-2A81BA1C4504}" srcOrd="2" destOrd="0" presId="urn:microsoft.com/office/officeart/2005/8/layout/process4"/>
    <dgm:cxn modelId="{FEA9F67E-8D5F-402A-B574-E75C79603E0E}" type="presParOf" srcId="{6D6D68A2-586D-458E-A146-2A81BA1C4504}" destId="{1E8AA78C-6DDC-4347-83BA-80E684ED9D22}" srcOrd="0" destOrd="0" presId="urn:microsoft.com/office/officeart/2005/8/layout/process4"/>
    <dgm:cxn modelId="{DD09633B-4F97-4BDA-9FE3-B651FC9569CA}" type="presParOf" srcId="{DF21341A-FE48-4883-AEB0-0628EE6752F4}" destId="{42BBD021-E3AC-4027-9F7A-A3480537E2D9}" srcOrd="3" destOrd="0" presId="urn:microsoft.com/office/officeart/2005/8/layout/process4"/>
    <dgm:cxn modelId="{F43A7CE7-478D-4692-907C-F48C97B5F496}" type="presParOf" srcId="{DF21341A-FE48-4883-AEB0-0628EE6752F4}" destId="{6169F1B9-7A0A-48EF-AA90-D33749C8A88D}" srcOrd="4" destOrd="0" presId="urn:microsoft.com/office/officeart/2005/8/layout/process4"/>
    <dgm:cxn modelId="{9E8DCCB9-B8B2-4FB4-95CA-A5F43D5C1D9E}" type="presParOf" srcId="{6169F1B9-7A0A-48EF-AA90-D33749C8A88D}" destId="{90C2FAA7-1942-4E36-9B37-CB6F49A2ED0F}" srcOrd="0" destOrd="0" presId="urn:microsoft.com/office/officeart/2005/8/layout/process4"/>
    <dgm:cxn modelId="{6CE9DD61-110A-406E-91B8-17C4C9DE314E}" type="presParOf" srcId="{DF21341A-FE48-4883-AEB0-0628EE6752F4}" destId="{8AA231B5-C727-49B2-AE34-AE284D561125}" srcOrd="5" destOrd="0" presId="urn:microsoft.com/office/officeart/2005/8/layout/process4"/>
    <dgm:cxn modelId="{10FB22CD-F133-4619-8AB1-CD94A60DFD86}" type="presParOf" srcId="{DF21341A-FE48-4883-AEB0-0628EE6752F4}" destId="{2CE4DF60-39C8-4384-BE7B-D3E81524CE7D}" srcOrd="6" destOrd="0" presId="urn:microsoft.com/office/officeart/2005/8/layout/process4"/>
    <dgm:cxn modelId="{C99311B9-32D5-4DD5-A3BD-9DECF56B252B}" type="presParOf" srcId="{2CE4DF60-39C8-4384-BE7B-D3E81524CE7D}" destId="{952133AB-6826-4F12-BAFD-6D45CA5E02B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1D16F3-033D-4B00-92FF-7381D1CD1079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6FF88FBD-A06B-4910-8B39-38A9E782D735}">
      <dgm:prSet custT="1"/>
      <dgm:spPr/>
      <dgm:t>
        <a:bodyPr/>
        <a:lstStyle/>
        <a:p>
          <a:pPr rtl="0"/>
          <a:r>
            <a:rPr lang="en-US" sz="1800" b="1" dirty="0" smtClean="0"/>
            <a:t>Crowding in investment and expertise from the private sector to the delivery of public goods and services. </a:t>
          </a:r>
          <a:endParaRPr lang="fr-FR" sz="1800" b="1" dirty="0"/>
        </a:p>
      </dgm:t>
    </dgm:pt>
    <dgm:pt modelId="{E3FC4AE2-4FA2-495A-9783-790B935B0FA3}" type="parTrans" cxnId="{9DEC4096-D960-44CE-9193-269A8D3A9DD0}">
      <dgm:prSet/>
      <dgm:spPr/>
      <dgm:t>
        <a:bodyPr/>
        <a:lstStyle/>
        <a:p>
          <a:endParaRPr lang="fr-FR"/>
        </a:p>
      </dgm:t>
    </dgm:pt>
    <dgm:pt modelId="{741E0517-0698-4A7D-A228-184B2693B368}" type="sibTrans" cxnId="{9DEC4096-D960-44CE-9193-269A8D3A9DD0}">
      <dgm:prSet/>
      <dgm:spPr/>
      <dgm:t>
        <a:bodyPr/>
        <a:lstStyle/>
        <a:p>
          <a:endParaRPr lang="fr-FR"/>
        </a:p>
      </dgm:t>
    </dgm:pt>
    <dgm:pt modelId="{5C4CA9AE-240B-482B-8352-A41D107AEBE9}">
      <dgm:prSet custT="1"/>
      <dgm:spPr/>
      <dgm:t>
        <a:bodyPr/>
        <a:lstStyle/>
        <a:p>
          <a:pPr rtl="0"/>
          <a:r>
            <a:rPr lang="en-US" sz="1800" b="1" smtClean="0"/>
            <a:t>Advantages in off-budget funding, </a:t>
          </a:r>
          <a:endParaRPr lang="fr-FR" sz="1800" b="1" dirty="0"/>
        </a:p>
      </dgm:t>
    </dgm:pt>
    <dgm:pt modelId="{CB7696BF-0A04-4C38-A7D0-629F50C8D745}" type="parTrans" cxnId="{8A881471-1D44-4AFE-94AF-A251B68489FE}">
      <dgm:prSet/>
      <dgm:spPr/>
      <dgm:t>
        <a:bodyPr/>
        <a:lstStyle/>
        <a:p>
          <a:endParaRPr lang="fr-FR"/>
        </a:p>
      </dgm:t>
    </dgm:pt>
    <dgm:pt modelId="{479151FC-4D27-492D-BEF6-7ACB28B444F7}" type="sibTrans" cxnId="{8A881471-1D44-4AFE-94AF-A251B68489FE}">
      <dgm:prSet/>
      <dgm:spPr/>
      <dgm:t>
        <a:bodyPr/>
        <a:lstStyle/>
        <a:p>
          <a:endParaRPr lang="fr-FR"/>
        </a:p>
      </dgm:t>
    </dgm:pt>
    <dgm:pt modelId="{AD52F864-A3A4-4921-9A7B-890574CC2039}">
      <dgm:prSet custT="1"/>
      <dgm:spPr/>
      <dgm:t>
        <a:bodyPr/>
        <a:lstStyle/>
        <a:p>
          <a:pPr rtl="0"/>
          <a:r>
            <a:rPr lang="en-US" sz="1800" b="1" smtClean="0"/>
            <a:t>Mechanism of modern governments regularly turn to in order to fulfill their responsibilities on public infrastructure and services. </a:t>
          </a:r>
          <a:endParaRPr lang="fr-FR" sz="1800" b="1" dirty="0"/>
        </a:p>
      </dgm:t>
    </dgm:pt>
    <dgm:pt modelId="{F147571D-9F7A-4F53-B7A5-EB921C92473A}" type="parTrans" cxnId="{108F1D7F-122B-42C0-9284-4F4E5241A38D}">
      <dgm:prSet/>
      <dgm:spPr/>
      <dgm:t>
        <a:bodyPr/>
        <a:lstStyle/>
        <a:p>
          <a:endParaRPr lang="fr-FR"/>
        </a:p>
      </dgm:t>
    </dgm:pt>
    <dgm:pt modelId="{DC3529E9-ACB6-49C8-8013-37A132803848}" type="sibTrans" cxnId="{108F1D7F-122B-42C0-9284-4F4E5241A38D}">
      <dgm:prSet/>
      <dgm:spPr/>
      <dgm:t>
        <a:bodyPr/>
        <a:lstStyle/>
        <a:p>
          <a:endParaRPr lang="fr-FR"/>
        </a:p>
      </dgm:t>
    </dgm:pt>
    <dgm:pt modelId="{7A9F2972-15C7-426E-9976-A70AA3E3D6CE}">
      <dgm:prSet custT="1"/>
      <dgm:spPr/>
      <dgm:t>
        <a:bodyPr/>
        <a:lstStyle/>
        <a:p>
          <a:pPr rtl="0"/>
          <a:r>
            <a:rPr lang="en-US" sz="1800" b="1" smtClean="0"/>
            <a:t>Seeking alternative methods of meeting the increasing demands for investment in public sector development. </a:t>
          </a:r>
          <a:endParaRPr lang="fr-FR" sz="1800" b="1" dirty="0"/>
        </a:p>
      </dgm:t>
    </dgm:pt>
    <dgm:pt modelId="{C7796FBF-D776-4A96-A4AA-0694D307343A}" type="parTrans" cxnId="{EBD3D774-DE5C-4C9A-9F78-85E54CA68F40}">
      <dgm:prSet/>
      <dgm:spPr/>
      <dgm:t>
        <a:bodyPr/>
        <a:lstStyle/>
        <a:p>
          <a:endParaRPr lang="fr-FR"/>
        </a:p>
      </dgm:t>
    </dgm:pt>
    <dgm:pt modelId="{5A8C3562-C27F-40EC-A19A-505B5E5AE3AC}" type="sibTrans" cxnId="{EBD3D774-DE5C-4C9A-9F78-85E54CA68F40}">
      <dgm:prSet/>
      <dgm:spPr/>
      <dgm:t>
        <a:bodyPr/>
        <a:lstStyle/>
        <a:p>
          <a:endParaRPr lang="fr-FR"/>
        </a:p>
      </dgm:t>
    </dgm:pt>
    <dgm:pt modelId="{787F606A-39BA-461D-AA66-BA931E836E98}" type="pres">
      <dgm:prSet presAssocID="{1A1D16F3-033D-4B00-92FF-7381D1CD10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D8E0FA-6709-4945-A002-F4EBC785C910}" type="pres">
      <dgm:prSet presAssocID="{6FF88FBD-A06B-4910-8B39-38A9E782D735}" presName="parentText" presStyleLbl="node1" presStyleIdx="0" presStyleCnt="4" custScaleY="1199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71BCC5-833D-4DDC-8D43-F8D83D2A8C4C}" type="pres">
      <dgm:prSet presAssocID="{741E0517-0698-4A7D-A228-184B2693B368}" presName="spacer" presStyleCnt="0"/>
      <dgm:spPr/>
      <dgm:t>
        <a:bodyPr/>
        <a:lstStyle/>
        <a:p>
          <a:endParaRPr lang="en-US"/>
        </a:p>
      </dgm:t>
    </dgm:pt>
    <dgm:pt modelId="{E307CE02-987E-421C-A4C6-DAA57F015576}" type="pres">
      <dgm:prSet presAssocID="{5C4CA9AE-240B-482B-8352-A41D107AEBE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0C27EA-6AF2-4409-95CA-A3FD8ED8230A}" type="pres">
      <dgm:prSet presAssocID="{479151FC-4D27-492D-BEF6-7ACB28B444F7}" presName="spacer" presStyleCnt="0"/>
      <dgm:spPr/>
      <dgm:t>
        <a:bodyPr/>
        <a:lstStyle/>
        <a:p>
          <a:endParaRPr lang="en-US"/>
        </a:p>
      </dgm:t>
    </dgm:pt>
    <dgm:pt modelId="{79125490-DAE0-47B8-A735-DB67E6921905}" type="pres">
      <dgm:prSet presAssocID="{AD52F864-A3A4-4921-9A7B-890574CC203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7E3B2B-CC3C-4417-9B5D-F966A3339C0C}" type="pres">
      <dgm:prSet presAssocID="{DC3529E9-ACB6-49C8-8013-37A132803848}" presName="spacer" presStyleCnt="0"/>
      <dgm:spPr/>
      <dgm:t>
        <a:bodyPr/>
        <a:lstStyle/>
        <a:p>
          <a:endParaRPr lang="en-US"/>
        </a:p>
      </dgm:t>
    </dgm:pt>
    <dgm:pt modelId="{2B95E3E6-3FBA-433F-879E-EA118A820331}" type="pres">
      <dgm:prSet presAssocID="{7A9F2972-15C7-426E-9976-A70AA3E3D6C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8F1D7F-122B-42C0-9284-4F4E5241A38D}" srcId="{1A1D16F3-033D-4B00-92FF-7381D1CD1079}" destId="{AD52F864-A3A4-4921-9A7B-890574CC2039}" srcOrd="2" destOrd="0" parTransId="{F147571D-9F7A-4F53-B7A5-EB921C92473A}" sibTransId="{DC3529E9-ACB6-49C8-8013-37A132803848}"/>
    <dgm:cxn modelId="{DC9F4E95-4253-4AE0-B1C5-4FCADFE1A505}" type="presOf" srcId="{5C4CA9AE-240B-482B-8352-A41D107AEBE9}" destId="{E307CE02-987E-421C-A4C6-DAA57F015576}" srcOrd="0" destOrd="0" presId="urn:microsoft.com/office/officeart/2005/8/layout/vList2"/>
    <dgm:cxn modelId="{EA584267-7359-45D3-BEB8-5EF1C7073CA7}" type="presOf" srcId="{1A1D16F3-033D-4B00-92FF-7381D1CD1079}" destId="{787F606A-39BA-461D-AA66-BA931E836E98}" srcOrd="0" destOrd="0" presId="urn:microsoft.com/office/officeart/2005/8/layout/vList2"/>
    <dgm:cxn modelId="{FCA147D4-7AF7-4B74-B626-E87B7C33DB33}" type="presOf" srcId="{AD52F864-A3A4-4921-9A7B-890574CC2039}" destId="{79125490-DAE0-47B8-A735-DB67E6921905}" srcOrd="0" destOrd="0" presId="urn:microsoft.com/office/officeart/2005/8/layout/vList2"/>
    <dgm:cxn modelId="{CA5FBB9C-D167-49E5-B018-5A6354FDF520}" type="presOf" srcId="{6FF88FBD-A06B-4910-8B39-38A9E782D735}" destId="{A6D8E0FA-6709-4945-A002-F4EBC785C910}" srcOrd="0" destOrd="0" presId="urn:microsoft.com/office/officeart/2005/8/layout/vList2"/>
    <dgm:cxn modelId="{EBD3D774-DE5C-4C9A-9F78-85E54CA68F40}" srcId="{1A1D16F3-033D-4B00-92FF-7381D1CD1079}" destId="{7A9F2972-15C7-426E-9976-A70AA3E3D6CE}" srcOrd="3" destOrd="0" parTransId="{C7796FBF-D776-4A96-A4AA-0694D307343A}" sibTransId="{5A8C3562-C27F-40EC-A19A-505B5E5AE3AC}"/>
    <dgm:cxn modelId="{9DEC4096-D960-44CE-9193-269A8D3A9DD0}" srcId="{1A1D16F3-033D-4B00-92FF-7381D1CD1079}" destId="{6FF88FBD-A06B-4910-8B39-38A9E782D735}" srcOrd="0" destOrd="0" parTransId="{E3FC4AE2-4FA2-495A-9783-790B935B0FA3}" sibTransId="{741E0517-0698-4A7D-A228-184B2693B368}"/>
    <dgm:cxn modelId="{8A881471-1D44-4AFE-94AF-A251B68489FE}" srcId="{1A1D16F3-033D-4B00-92FF-7381D1CD1079}" destId="{5C4CA9AE-240B-482B-8352-A41D107AEBE9}" srcOrd="1" destOrd="0" parTransId="{CB7696BF-0A04-4C38-A7D0-629F50C8D745}" sibTransId="{479151FC-4D27-492D-BEF6-7ACB28B444F7}"/>
    <dgm:cxn modelId="{3E0DCE76-FD01-426F-BF9E-948671BBC3B7}" type="presOf" srcId="{7A9F2972-15C7-426E-9976-A70AA3E3D6CE}" destId="{2B95E3E6-3FBA-433F-879E-EA118A820331}" srcOrd="0" destOrd="0" presId="urn:microsoft.com/office/officeart/2005/8/layout/vList2"/>
    <dgm:cxn modelId="{18CD1857-03EB-4D19-8A3D-BB0F2ACC79F0}" type="presParOf" srcId="{787F606A-39BA-461D-AA66-BA931E836E98}" destId="{A6D8E0FA-6709-4945-A002-F4EBC785C910}" srcOrd="0" destOrd="0" presId="urn:microsoft.com/office/officeart/2005/8/layout/vList2"/>
    <dgm:cxn modelId="{1733024A-A5BE-45EE-BC17-C0176887E04C}" type="presParOf" srcId="{787F606A-39BA-461D-AA66-BA931E836E98}" destId="{8B71BCC5-833D-4DDC-8D43-F8D83D2A8C4C}" srcOrd="1" destOrd="0" presId="urn:microsoft.com/office/officeart/2005/8/layout/vList2"/>
    <dgm:cxn modelId="{1263A422-0AE1-4754-9E62-AB91C214C6CF}" type="presParOf" srcId="{787F606A-39BA-461D-AA66-BA931E836E98}" destId="{E307CE02-987E-421C-A4C6-DAA57F015576}" srcOrd="2" destOrd="0" presId="urn:microsoft.com/office/officeart/2005/8/layout/vList2"/>
    <dgm:cxn modelId="{558D5B6E-2C5F-413D-82D0-2CFB40E38121}" type="presParOf" srcId="{787F606A-39BA-461D-AA66-BA931E836E98}" destId="{300C27EA-6AF2-4409-95CA-A3FD8ED8230A}" srcOrd="3" destOrd="0" presId="urn:microsoft.com/office/officeart/2005/8/layout/vList2"/>
    <dgm:cxn modelId="{157E53E7-CE24-47AD-AB0B-6EBA63891AFD}" type="presParOf" srcId="{787F606A-39BA-461D-AA66-BA931E836E98}" destId="{79125490-DAE0-47B8-A735-DB67E6921905}" srcOrd="4" destOrd="0" presId="urn:microsoft.com/office/officeart/2005/8/layout/vList2"/>
    <dgm:cxn modelId="{A7183876-168B-4AB4-BB28-12D71173E6AD}" type="presParOf" srcId="{787F606A-39BA-461D-AA66-BA931E836E98}" destId="{B17E3B2B-CC3C-4417-9B5D-F966A3339C0C}" srcOrd="5" destOrd="0" presId="urn:microsoft.com/office/officeart/2005/8/layout/vList2"/>
    <dgm:cxn modelId="{8DEAE87F-A436-4FE4-8593-B7318AED7CE0}" type="presParOf" srcId="{787F606A-39BA-461D-AA66-BA931E836E98}" destId="{2B95E3E6-3FBA-433F-879E-EA118A82033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72F66E-62E0-457D-B293-031E2654279C}" type="doc">
      <dgm:prSet loTypeId="urn:microsoft.com/office/officeart/2005/8/layout/process1" loCatId="process" qsTypeId="urn:microsoft.com/office/officeart/2005/8/quickstyle/3d3" qsCatId="3D" csTypeId="urn:microsoft.com/office/officeart/2005/8/colors/colorful1#1" csCatId="colorful" phldr="1"/>
      <dgm:spPr/>
    </dgm:pt>
    <dgm:pt modelId="{DEDEC7A5-7DB2-4D10-929E-8C68A0925FFE}">
      <dgm:prSet phldrT="[Texte]" custT="1"/>
      <dgm:spPr/>
      <dgm:t>
        <a:bodyPr/>
        <a:lstStyle/>
        <a:p>
          <a:r>
            <a:rPr lang="fr-FR" sz="2400" b="1" dirty="0" smtClean="0"/>
            <a:t>RHS</a:t>
          </a:r>
          <a:endParaRPr lang="fr-FR" sz="2400" b="1" dirty="0"/>
        </a:p>
      </dgm:t>
    </dgm:pt>
    <dgm:pt modelId="{C1704202-86C7-4F39-A06D-1A04FAA2DE36}" type="parTrans" cxnId="{671B7709-4DE0-4B92-9829-6884D34FBEB8}">
      <dgm:prSet/>
      <dgm:spPr/>
      <dgm:t>
        <a:bodyPr/>
        <a:lstStyle/>
        <a:p>
          <a:endParaRPr lang="fr-FR" b="1"/>
        </a:p>
      </dgm:t>
    </dgm:pt>
    <dgm:pt modelId="{BEC9684C-1D94-4502-815A-2E9B132B3202}" type="sibTrans" cxnId="{671B7709-4DE0-4B92-9829-6884D34FBEB8}">
      <dgm:prSet/>
      <dgm:spPr/>
      <dgm:t>
        <a:bodyPr/>
        <a:lstStyle/>
        <a:p>
          <a:endParaRPr lang="fr-FR" b="1"/>
        </a:p>
      </dgm:t>
    </dgm:pt>
    <dgm:pt modelId="{47080B89-1EDB-40CF-8599-7813980311B4}">
      <dgm:prSet phldrT="[Texte]" custT="1"/>
      <dgm:spPr/>
      <dgm:t>
        <a:bodyPr/>
        <a:lstStyle/>
        <a:p>
          <a:r>
            <a:rPr lang="fr-FR" sz="2400" b="1" dirty="0" smtClean="0"/>
            <a:t>PPP</a:t>
          </a:r>
          <a:endParaRPr lang="fr-FR" sz="2400" b="1" dirty="0"/>
        </a:p>
      </dgm:t>
    </dgm:pt>
    <dgm:pt modelId="{D70CE5D5-6952-4D25-A10F-A72E4A0B1368}" type="parTrans" cxnId="{FD03CACB-004A-4631-A119-AD8FE6D63577}">
      <dgm:prSet/>
      <dgm:spPr/>
      <dgm:t>
        <a:bodyPr/>
        <a:lstStyle/>
        <a:p>
          <a:endParaRPr lang="fr-FR" b="1"/>
        </a:p>
      </dgm:t>
    </dgm:pt>
    <dgm:pt modelId="{7F41E498-D7AE-425C-8EAC-2F2594500A0E}" type="sibTrans" cxnId="{FD03CACB-004A-4631-A119-AD8FE6D63577}">
      <dgm:prSet/>
      <dgm:spPr/>
      <dgm:t>
        <a:bodyPr/>
        <a:lstStyle/>
        <a:p>
          <a:endParaRPr lang="fr-FR" b="1"/>
        </a:p>
      </dgm:t>
    </dgm:pt>
    <dgm:pt modelId="{B4AA17D8-D7D2-4B95-997F-27B93A49B0C4}">
      <dgm:prSet phldrT="[Texte]" custT="1"/>
      <dgm:spPr/>
      <dgm:t>
        <a:bodyPr/>
        <a:lstStyle/>
        <a:p>
          <a:r>
            <a:rPr lang="fr-FR" sz="2400" b="1" dirty="0" smtClean="0"/>
            <a:t>UHC</a:t>
          </a:r>
          <a:endParaRPr lang="fr-FR" sz="2400" b="1" dirty="0"/>
        </a:p>
      </dgm:t>
    </dgm:pt>
    <dgm:pt modelId="{8A6ACA22-FE6C-433A-9612-C95A911EBD3B}" type="parTrans" cxnId="{580C3D2F-50AB-483C-9795-BFE895278522}">
      <dgm:prSet/>
      <dgm:spPr/>
      <dgm:t>
        <a:bodyPr/>
        <a:lstStyle/>
        <a:p>
          <a:endParaRPr lang="fr-FR" b="1"/>
        </a:p>
      </dgm:t>
    </dgm:pt>
    <dgm:pt modelId="{0E727EC2-FA2C-4E8D-923D-4341B5A825F7}" type="sibTrans" cxnId="{580C3D2F-50AB-483C-9795-BFE895278522}">
      <dgm:prSet/>
      <dgm:spPr/>
      <dgm:t>
        <a:bodyPr/>
        <a:lstStyle/>
        <a:p>
          <a:endParaRPr lang="fr-FR" b="1"/>
        </a:p>
      </dgm:t>
    </dgm:pt>
    <dgm:pt modelId="{994C6D8F-9E79-45C4-B434-9C9ECB6A7A11}" type="pres">
      <dgm:prSet presAssocID="{2B72F66E-62E0-457D-B293-031E2654279C}" presName="Name0" presStyleCnt="0">
        <dgm:presLayoutVars>
          <dgm:dir/>
          <dgm:resizeHandles val="exact"/>
        </dgm:presLayoutVars>
      </dgm:prSet>
      <dgm:spPr/>
    </dgm:pt>
    <dgm:pt modelId="{815A19DC-7BB1-42C7-80BD-EBD94777E3BD}" type="pres">
      <dgm:prSet presAssocID="{DEDEC7A5-7DB2-4D10-929E-8C68A0925FF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790298-770F-42E3-80B5-C5AF06746892}" type="pres">
      <dgm:prSet presAssocID="{BEC9684C-1D94-4502-815A-2E9B132B3202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529E5A7-9B70-4179-BA4D-82432F7989AA}" type="pres">
      <dgm:prSet presAssocID="{BEC9684C-1D94-4502-815A-2E9B132B3202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DAD35A35-2D7A-4084-AB3A-98EFBA69FD47}" type="pres">
      <dgm:prSet presAssocID="{47080B89-1EDB-40CF-8599-7813980311B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DC453B-3611-4742-AA40-39DA0BDF38E7}" type="pres">
      <dgm:prSet presAssocID="{7F41E498-D7AE-425C-8EAC-2F2594500A0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1DCCB236-D922-47A0-BD85-D4037C52BE5E}" type="pres">
      <dgm:prSet presAssocID="{7F41E498-D7AE-425C-8EAC-2F2594500A0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97B221B9-81E0-46BF-9A33-EB02608F7402}" type="pres">
      <dgm:prSet presAssocID="{B4AA17D8-D7D2-4B95-997F-27B93A49B0C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0C3D2F-50AB-483C-9795-BFE895278522}" srcId="{2B72F66E-62E0-457D-B293-031E2654279C}" destId="{B4AA17D8-D7D2-4B95-997F-27B93A49B0C4}" srcOrd="2" destOrd="0" parTransId="{8A6ACA22-FE6C-433A-9612-C95A911EBD3B}" sibTransId="{0E727EC2-FA2C-4E8D-923D-4341B5A825F7}"/>
    <dgm:cxn modelId="{2E343477-078E-4784-AA9D-193495F4A1A2}" type="presOf" srcId="{BEC9684C-1D94-4502-815A-2E9B132B3202}" destId="{E529E5A7-9B70-4179-BA4D-82432F7989AA}" srcOrd="1" destOrd="0" presId="urn:microsoft.com/office/officeart/2005/8/layout/process1"/>
    <dgm:cxn modelId="{FD03CACB-004A-4631-A119-AD8FE6D63577}" srcId="{2B72F66E-62E0-457D-B293-031E2654279C}" destId="{47080B89-1EDB-40CF-8599-7813980311B4}" srcOrd="1" destOrd="0" parTransId="{D70CE5D5-6952-4D25-A10F-A72E4A0B1368}" sibTransId="{7F41E498-D7AE-425C-8EAC-2F2594500A0E}"/>
    <dgm:cxn modelId="{A488F834-EBBF-4533-AE56-D74F4FB395A1}" type="presOf" srcId="{B4AA17D8-D7D2-4B95-997F-27B93A49B0C4}" destId="{97B221B9-81E0-46BF-9A33-EB02608F7402}" srcOrd="0" destOrd="0" presId="urn:microsoft.com/office/officeart/2005/8/layout/process1"/>
    <dgm:cxn modelId="{671B7709-4DE0-4B92-9829-6884D34FBEB8}" srcId="{2B72F66E-62E0-457D-B293-031E2654279C}" destId="{DEDEC7A5-7DB2-4D10-929E-8C68A0925FFE}" srcOrd="0" destOrd="0" parTransId="{C1704202-86C7-4F39-A06D-1A04FAA2DE36}" sibTransId="{BEC9684C-1D94-4502-815A-2E9B132B3202}"/>
    <dgm:cxn modelId="{DE3520A1-C6D0-41A1-9E1E-13E196F76329}" type="presOf" srcId="{2B72F66E-62E0-457D-B293-031E2654279C}" destId="{994C6D8F-9E79-45C4-B434-9C9ECB6A7A11}" srcOrd="0" destOrd="0" presId="urn:microsoft.com/office/officeart/2005/8/layout/process1"/>
    <dgm:cxn modelId="{851F2B86-2271-4B31-B87D-B516ADC09048}" type="presOf" srcId="{7F41E498-D7AE-425C-8EAC-2F2594500A0E}" destId="{1DCCB236-D922-47A0-BD85-D4037C52BE5E}" srcOrd="1" destOrd="0" presId="urn:microsoft.com/office/officeart/2005/8/layout/process1"/>
    <dgm:cxn modelId="{14618F85-079E-4DE2-8D85-9C8857EFF094}" type="presOf" srcId="{47080B89-1EDB-40CF-8599-7813980311B4}" destId="{DAD35A35-2D7A-4084-AB3A-98EFBA69FD47}" srcOrd="0" destOrd="0" presId="urn:microsoft.com/office/officeart/2005/8/layout/process1"/>
    <dgm:cxn modelId="{6F04219B-3493-41BD-84DF-210C4C770A79}" type="presOf" srcId="{7F41E498-D7AE-425C-8EAC-2F2594500A0E}" destId="{43DC453B-3611-4742-AA40-39DA0BDF38E7}" srcOrd="0" destOrd="0" presId="urn:microsoft.com/office/officeart/2005/8/layout/process1"/>
    <dgm:cxn modelId="{6A0FDF52-4BFF-4CB9-BD62-0C497AC5A012}" type="presOf" srcId="{BEC9684C-1D94-4502-815A-2E9B132B3202}" destId="{71790298-770F-42E3-80B5-C5AF06746892}" srcOrd="0" destOrd="0" presId="urn:microsoft.com/office/officeart/2005/8/layout/process1"/>
    <dgm:cxn modelId="{A835CE31-622A-48CE-B32B-F5B7AF79697D}" type="presOf" srcId="{DEDEC7A5-7DB2-4D10-929E-8C68A0925FFE}" destId="{815A19DC-7BB1-42C7-80BD-EBD94777E3BD}" srcOrd="0" destOrd="0" presId="urn:microsoft.com/office/officeart/2005/8/layout/process1"/>
    <dgm:cxn modelId="{35B5F83E-D699-46E6-9F06-BFE9B4B73B87}" type="presParOf" srcId="{994C6D8F-9E79-45C4-B434-9C9ECB6A7A11}" destId="{815A19DC-7BB1-42C7-80BD-EBD94777E3BD}" srcOrd="0" destOrd="0" presId="urn:microsoft.com/office/officeart/2005/8/layout/process1"/>
    <dgm:cxn modelId="{30C8DB78-CA0D-41AF-AFC2-1AC71C817AE9}" type="presParOf" srcId="{994C6D8F-9E79-45C4-B434-9C9ECB6A7A11}" destId="{71790298-770F-42E3-80B5-C5AF06746892}" srcOrd="1" destOrd="0" presId="urn:microsoft.com/office/officeart/2005/8/layout/process1"/>
    <dgm:cxn modelId="{90211B00-E80D-4B0B-9AF1-330AE0A797D0}" type="presParOf" srcId="{71790298-770F-42E3-80B5-C5AF06746892}" destId="{E529E5A7-9B70-4179-BA4D-82432F7989AA}" srcOrd="0" destOrd="0" presId="urn:microsoft.com/office/officeart/2005/8/layout/process1"/>
    <dgm:cxn modelId="{570F1FD2-95DD-433F-BEF0-BFAA329F2517}" type="presParOf" srcId="{994C6D8F-9E79-45C4-B434-9C9ECB6A7A11}" destId="{DAD35A35-2D7A-4084-AB3A-98EFBA69FD47}" srcOrd="2" destOrd="0" presId="urn:microsoft.com/office/officeart/2005/8/layout/process1"/>
    <dgm:cxn modelId="{0DCCEFC9-D0C7-4392-A831-40C66BF64AF8}" type="presParOf" srcId="{994C6D8F-9E79-45C4-B434-9C9ECB6A7A11}" destId="{43DC453B-3611-4742-AA40-39DA0BDF38E7}" srcOrd="3" destOrd="0" presId="urn:microsoft.com/office/officeart/2005/8/layout/process1"/>
    <dgm:cxn modelId="{1DF8D1D0-D09C-4EA1-B43E-C9E9D86A6234}" type="presParOf" srcId="{43DC453B-3611-4742-AA40-39DA0BDF38E7}" destId="{1DCCB236-D922-47A0-BD85-D4037C52BE5E}" srcOrd="0" destOrd="0" presId="urn:microsoft.com/office/officeart/2005/8/layout/process1"/>
    <dgm:cxn modelId="{FAFE141C-4447-4DCF-8DDE-1C86C09D4CB6}" type="presParOf" srcId="{994C6D8F-9E79-45C4-B434-9C9ECB6A7A11}" destId="{97B221B9-81E0-46BF-9A33-EB02608F740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2A5541-6DE9-44F8-8826-CD9F7A4E09B2}" type="doc">
      <dgm:prSet loTypeId="urn:microsoft.com/office/officeart/2005/8/layout/vList2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E6D04987-3677-4E86-A965-8878E7D7D7B8}">
      <dgm:prSet custT="1"/>
      <dgm:spPr/>
      <dgm:t>
        <a:bodyPr/>
        <a:lstStyle/>
        <a:p>
          <a:pPr algn="just" rtl="0"/>
          <a:r>
            <a:rPr lang="en-US" sz="2400" b="1" dirty="0" smtClean="0"/>
            <a:t>Involving private providers in managing various components of the health sector</a:t>
          </a:r>
          <a:endParaRPr lang="fr-FR" sz="2400" dirty="0"/>
        </a:p>
      </dgm:t>
    </dgm:pt>
    <dgm:pt modelId="{982B304E-2600-4E03-B5C2-438E1F645003}" type="parTrans" cxnId="{C4775998-8354-4696-96BA-3EA33D2819BC}">
      <dgm:prSet/>
      <dgm:spPr/>
      <dgm:t>
        <a:bodyPr/>
        <a:lstStyle/>
        <a:p>
          <a:endParaRPr lang="fr-FR"/>
        </a:p>
      </dgm:t>
    </dgm:pt>
    <dgm:pt modelId="{B00CE5A4-27D0-4479-8AEE-1B7CA710DE9E}" type="sibTrans" cxnId="{C4775998-8354-4696-96BA-3EA33D2819BC}">
      <dgm:prSet/>
      <dgm:spPr/>
      <dgm:t>
        <a:bodyPr/>
        <a:lstStyle/>
        <a:p>
          <a:endParaRPr lang="fr-FR"/>
        </a:p>
      </dgm:t>
    </dgm:pt>
    <dgm:pt modelId="{313B8B12-F52E-47A9-A48D-A9AD54356578}">
      <dgm:prSet custT="1"/>
      <dgm:spPr/>
      <dgm:t>
        <a:bodyPr/>
        <a:lstStyle/>
        <a:p>
          <a:pPr algn="just" rtl="0"/>
          <a:r>
            <a:rPr lang="en-US" sz="2400" b="1" dirty="0" smtClean="0"/>
            <a:t>Regulation and Accreditation of private providers by Government</a:t>
          </a:r>
          <a:endParaRPr lang="fr-FR" sz="2400" dirty="0"/>
        </a:p>
      </dgm:t>
    </dgm:pt>
    <dgm:pt modelId="{DA718A3C-B495-4379-B348-CB2B8221D84F}" type="sibTrans" cxnId="{F509D7D4-BD82-4706-B6DC-23B399E24DFD}">
      <dgm:prSet/>
      <dgm:spPr/>
      <dgm:t>
        <a:bodyPr/>
        <a:lstStyle/>
        <a:p>
          <a:endParaRPr lang="fr-FR"/>
        </a:p>
      </dgm:t>
    </dgm:pt>
    <dgm:pt modelId="{9354B81A-B830-4FE4-8990-C7CB28E60CDA}" type="parTrans" cxnId="{F509D7D4-BD82-4706-B6DC-23B399E24DFD}">
      <dgm:prSet/>
      <dgm:spPr/>
      <dgm:t>
        <a:bodyPr/>
        <a:lstStyle/>
        <a:p>
          <a:endParaRPr lang="fr-FR"/>
        </a:p>
      </dgm:t>
    </dgm:pt>
    <dgm:pt modelId="{257A5F1F-4C1D-4481-9438-AEE9A4EFF7E2}">
      <dgm:prSet custT="1"/>
      <dgm:spPr/>
      <dgm:t>
        <a:bodyPr/>
        <a:lstStyle/>
        <a:p>
          <a:pPr algn="just" rtl="0"/>
          <a:r>
            <a:rPr lang="en-US" sz="2400" b="1" dirty="0" smtClean="0"/>
            <a:t>Consumer Protection Act (Safeguarding the interest of consumers)</a:t>
          </a:r>
          <a:endParaRPr lang="fr-FR" sz="2400" dirty="0"/>
        </a:p>
      </dgm:t>
    </dgm:pt>
    <dgm:pt modelId="{D4938C62-A6D5-4CAA-817B-D726464DF050}" type="sibTrans" cxnId="{F2D12C75-07BC-4248-B923-CDB864E10683}">
      <dgm:prSet/>
      <dgm:spPr/>
      <dgm:t>
        <a:bodyPr/>
        <a:lstStyle/>
        <a:p>
          <a:endParaRPr lang="fr-FR"/>
        </a:p>
      </dgm:t>
    </dgm:pt>
    <dgm:pt modelId="{7393499A-1C15-415E-AAE8-DC0AD11FB153}" type="parTrans" cxnId="{F2D12C75-07BC-4248-B923-CDB864E10683}">
      <dgm:prSet/>
      <dgm:spPr/>
      <dgm:t>
        <a:bodyPr/>
        <a:lstStyle/>
        <a:p>
          <a:endParaRPr lang="fr-FR"/>
        </a:p>
      </dgm:t>
    </dgm:pt>
    <dgm:pt modelId="{7D2CE665-5F51-42C7-9AE7-8F567B4DC436}">
      <dgm:prSet custT="1"/>
      <dgm:spPr/>
      <dgm:t>
        <a:bodyPr/>
        <a:lstStyle/>
        <a:p>
          <a:pPr algn="just" rtl="0"/>
          <a:r>
            <a:rPr lang="en-US" sz="2400" b="1" dirty="0" smtClean="0"/>
            <a:t>Contracting out services (Catering, Cleaning, Security, Laboratory…..)</a:t>
          </a:r>
          <a:endParaRPr lang="fr-FR" sz="2400" dirty="0"/>
        </a:p>
      </dgm:t>
    </dgm:pt>
    <dgm:pt modelId="{739887A0-AA75-4817-9939-EC85C708C4F1}" type="sibTrans" cxnId="{8058623D-D973-4273-B1E4-C553D9B6F36A}">
      <dgm:prSet/>
      <dgm:spPr/>
      <dgm:t>
        <a:bodyPr/>
        <a:lstStyle/>
        <a:p>
          <a:endParaRPr lang="fr-FR"/>
        </a:p>
      </dgm:t>
    </dgm:pt>
    <dgm:pt modelId="{F14FEE7C-C275-4010-BE54-C9960B1DCCC9}" type="parTrans" cxnId="{8058623D-D973-4273-B1E4-C553D9B6F36A}">
      <dgm:prSet/>
      <dgm:spPr/>
      <dgm:t>
        <a:bodyPr/>
        <a:lstStyle/>
        <a:p>
          <a:endParaRPr lang="fr-FR"/>
        </a:p>
      </dgm:t>
    </dgm:pt>
    <dgm:pt modelId="{D355824C-EDF0-4AB7-8381-90FFE5A30E58}">
      <dgm:prSet custT="1"/>
      <dgm:spPr/>
      <dgm:t>
        <a:bodyPr/>
        <a:lstStyle/>
        <a:p>
          <a:pPr algn="just" rtl="0"/>
          <a:r>
            <a:rPr lang="en-US" sz="2400" b="1" dirty="0" smtClean="0"/>
            <a:t>Developing joint ventures or inviting private capital</a:t>
          </a:r>
          <a:endParaRPr lang="fr-FR" sz="2400" dirty="0"/>
        </a:p>
      </dgm:t>
    </dgm:pt>
    <dgm:pt modelId="{772BEDBE-F910-47A2-9B0C-DAA0588EF45A}" type="sibTrans" cxnId="{E717A905-48D8-4E0E-AB9A-9B871BEDB34E}">
      <dgm:prSet/>
      <dgm:spPr/>
      <dgm:t>
        <a:bodyPr/>
        <a:lstStyle/>
        <a:p>
          <a:endParaRPr lang="fr-FR"/>
        </a:p>
      </dgm:t>
    </dgm:pt>
    <dgm:pt modelId="{387AB0CD-60A0-4F4C-9677-FCBA99916ED1}" type="parTrans" cxnId="{E717A905-48D8-4E0E-AB9A-9B871BEDB34E}">
      <dgm:prSet/>
      <dgm:spPr/>
      <dgm:t>
        <a:bodyPr/>
        <a:lstStyle/>
        <a:p>
          <a:endParaRPr lang="fr-FR"/>
        </a:p>
      </dgm:t>
    </dgm:pt>
    <dgm:pt modelId="{4D316A42-1C2B-4FEE-ABC2-64A8F83C659B}" type="pres">
      <dgm:prSet presAssocID="{7B2A5541-6DE9-44F8-8826-CD9F7A4E09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8E17B4-FAB2-49FB-86A7-B3395AFBD3D4}" type="pres">
      <dgm:prSet presAssocID="{E6D04987-3677-4E86-A965-8878E7D7D7B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929E2F-E6A5-470B-9A8A-6978E2877F4A}" type="pres">
      <dgm:prSet presAssocID="{B00CE5A4-27D0-4479-8AEE-1B7CA710DE9E}" presName="spacer" presStyleCnt="0"/>
      <dgm:spPr/>
      <dgm:t>
        <a:bodyPr/>
        <a:lstStyle/>
        <a:p>
          <a:endParaRPr lang="en-US"/>
        </a:p>
      </dgm:t>
    </dgm:pt>
    <dgm:pt modelId="{1074FF10-8105-4865-9EF5-2DF6EE30193C}" type="pres">
      <dgm:prSet presAssocID="{D355824C-EDF0-4AB7-8381-90FFE5A30E58}" presName="parentText" presStyleLbl="node1" presStyleIdx="1" presStyleCnt="5" custLinFactNeighborY="-979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B56893-2732-496E-8A7A-317A9E9F51DD}" type="pres">
      <dgm:prSet presAssocID="{772BEDBE-F910-47A2-9B0C-DAA0588EF45A}" presName="spacer" presStyleCnt="0"/>
      <dgm:spPr/>
      <dgm:t>
        <a:bodyPr/>
        <a:lstStyle/>
        <a:p>
          <a:endParaRPr lang="en-US"/>
        </a:p>
      </dgm:t>
    </dgm:pt>
    <dgm:pt modelId="{23F08631-09B7-4D3F-9DC5-695DD7A930B8}" type="pres">
      <dgm:prSet presAssocID="{7D2CE665-5F51-42C7-9AE7-8F567B4DC43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42385C-180D-47E8-AF98-DFE32F8239CD}" type="pres">
      <dgm:prSet presAssocID="{739887A0-AA75-4817-9939-EC85C708C4F1}" presName="spacer" presStyleCnt="0"/>
      <dgm:spPr/>
      <dgm:t>
        <a:bodyPr/>
        <a:lstStyle/>
        <a:p>
          <a:endParaRPr lang="en-US"/>
        </a:p>
      </dgm:t>
    </dgm:pt>
    <dgm:pt modelId="{B32A53A8-DE56-47E1-8B8B-C7CE8F3634E8}" type="pres">
      <dgm:prSet presAssocID="{257A5F1F-4C1D-4481-9438-AEE9A4EFF7E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8B1432-D102-44D3-9384-EAD727AAAF35}" type="pres">
      <dgm:prSet presAssocID="{D4938C62-A6D5-4CAA-817B-D726464DF050}" presName="spacer" presStyleCnt="0"/>
      <dgm:spPr/>
      <dgm:t>
        <a:bodyPr/>
        <a:lstStyle/>
        <a:p>
          <a:endParaRPr lang="en-US"/>
        </a:p>
      </dgm:t>
    </dgm:pt>
    <dgm:pt modelId="{B1002D4D-1864-4BDA-AA60-AEC71FC45E5F}" type="pres">
      <dgm:prSet presAssocID="{313B8B12-F52E-47A9-A48D-A9AD5435657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F28F89-AA10-4583-BB22-FD21F56A48DE}" type="presOf" srcId="{D355824C-EDF0-4AB7-8381-90FFE5A30E58}" destId="{1074FF10-8105-4865-9EF5-2DF6EE30193C}" srcOrd="0" destOrd="0" presId="urn:microsoft.com/office/officeart/2005/8/layout/vList2"/>
    <dgm:cxn modelId="{8058623D-D973-4273-B1E4-C553D9B6F36A}" srcId="{7B2A5541-6DE9-44F8-8826-CD9F7A4E09B2}" destId="{7D2CE665-5F51-42C7-9AE7-8F567B4DC436}" srcOrd="2" destOrd="0" parTransId="{F14FEE7C-C275-4010-BE54-C9960B1DCCC9}" sibTransId="{739887A0-AA75-4817-9939-EC85C708C4F1}"/>
    <dgm:cxn modelId="{1B035FCC-9B8F-47DC-A8CB-B648C4A1840B}" type="presOf" srcId="{313B8B12-F52E-47A9-A48D-A9AD54356578}" destId="{B1002D4D-1864-4BDA-AA60-AEC71FC45E5F}" srcOrd="0" destOrd="0" presId="urn:microsoft.com/office/officeart/2005/8/layout/vList2"/>
    <dgm:cxn modelId="{709E6624-9B7F-45C0-9DB5-AB1FF45807C9}" type="presOf" srcId="{257A5F1F-4C1D-4481-9438-AEE9A4EFF7E2}" destId="{B32A53A8-DE56-47E1-8B8B-C7CE8F3634E8}" srcOrd="0" destOrd="0" presId="urn:microsoft.com/office/officeart/2005/8/layout/vList2"/>
    <dgm:cxn modelId="{E6596115-E61D-484B-8DCB-B5754AFE7D9A}" type="presOf" srcId="{7D2CE665-5F51-42C7-9AE7-8F567B4DC436}" destId="{23F08631-09B7-4D3F-9DC5-695DD7A930B8}" srcOrd="0" destOrd="0" presId="urn:microsoft.com/office/officeart/2005/8/layout/vList2"/>
    <dgm:cxn modelId="{F509D7D4-BD82-4706-B6DC-23B399E24DFD}" srcId="{7B2A5541-6DE9-44F8-8826-CD9F7A4E09B2}" destId="{313B8B12-F52E-47A9-A48D-A9AD54356578}" srcOrd="4" destOrd="0" parTransId="{9354B81A-B830-4FE4-8990-C7CB28E60CDA}" sibTransId="{DA718A3C-B495-4379-B348-CB2B8221D84F}"/>
    <dgm:cxn modelId="{E717A905-48D8-4E0E-AB9A-9B871BEDB34E}" srcId="{7B2A5541-6DE9-44F8-8826-CD9F7A4E09B2}" destId="{D355824C-EDF0-4AB7-8381-90FFE5A30E58}" srcOrd="1" destOrd="0" parTransId="{387AB0CD-60A0-4F4C-9677-FCBA99916ED1}" sibTransId="{772BEDBE-F910-47A2-9B0C-DAA0588EF45A}"/>
    <dgm:cxn modelId="{55106747-4366-4F42-9DDF-6807ECC5E8E0}" type="presOf" srcId="{E6D04987-3677-4E86-A965-8878E7D7D7B8}" destId="{218E17B4-FAB2-49FB-86A7-B3395AFBD3D4}" srcOrd="0" destOrd="0" presId="urn:microsoft.com/office/officeart/2005/8/layout/vList2"/>
    <dgm:cxn modelId="{F2D12C75-07BC-4248-B923-CDB864E10683}" srcId="{7B2A5541-6DE9-44F8-8826-CD9F7A4E09B2}" destId="{257A5F1F-4C1D-4481-9438-AEE9A4EFF7E2}" srcOrd="3" destOrd="0" parTransId="{7393499A-1C15-415E-AAE8-DC0AD11FB153}" sibTransId="{D4938C62-A6D5-4CAA-817B-D726464DF050}"/>
    <dgm:cxn modelId="{C4775998-8354-4696-96BA-3EA33D2819BC}" srcId="{7B2A5541-6DE9-44F8-8826-CD9F7A4E09B2}" destId="{E6D04987-3677-4E86-A965-8878E7D7D7B8}" srcOrd="0" destOrd="0" parTransId="{982B304E-2600-4E03-B5C2-438E1F645003}" sibTransId="{B00CE5A4-27D0-4479-8AEE-1B7CA710DE9E}"/>
    <dgm:cxn modelId="{09F3C0BD-BBD2-4AFA-BC5D-B777C223FB9A}" type="presOf" srcId="{7B2A5541-6DE9-44F8-8826-CD9F7A4E09B2}" destId="{4D316A42-1C2B-4FEE-ABC2-64A8F83C659B}" srcOrd="0" destOrd="0" presId="urn:microsoft.com/office/officeart/2005/8/layout/vList2"/>
    <dgm:cxn modelId="{40364377-A4AA-41BD-BA57-9B0852FB62B3}" type="presParOf" srcId="{4D316A42-1C2B-4FEE-ABC2-64A8F83C659B}" destId="{218E17B4-FAB2-49FB-86A7-B3395AFBD3D4}" srcOrd="0" destOrd="0" presId="urn:microsoft.com/office/officeart/2005/8/layout/vList2"/>
    <dgm:cxn modelId="{936452A2-64EA-431C-A8F5-12E30C3F8C4F}" type="presParOf" srcId="{4D316A42-1C2B-4FEE-ABC2-64A8F83C659B}" destId="{15929E2F-E6A5-470B-9A8A-6978E2877F4A}" srcOrd="1" destOrd="0" presId="urn:microsoft.com/office/officeart/2005/8/layout/vList2"/>
    <dgm:cxn modelId="{527F2A6D-5038-46CF-A01B-F6A41578D5B9}" type="presParOf" srcId="{4D316A42-1C2B-4FEE-ABC2-64A8F83C659B}" destId="{1074FF10-8105-4865-9EF5-2DF6EE30193C}" srcOrd="2" destOrd="0" presId="urn:microsoft.com/office/officeart/2005/8/layout/vList2"/>
    <dgm:cxn modelId="{741F1A32-4792-4E4E-ADD9-BC0D4F3611A9}" type="presParOf" srcId="{4D316A42-1C2B-4FEE-ABC2-64A8F83C659B}" destId="{2DB56893-2732-496E-8A7A-317A9E9F51DD}" srcOrd="3" destOrd="0" presId="urn:microsoft.com/office/officeart/2005/8/layout/vList2"/>
    <dgm:cxn modelId="{9AE301BF-CE66-407D-A741-B224698F16DE}" type="presParOf" srcId="{4D316A42-1C2B-4FEE-ABC2-64A8F83C659B}" destId="{23F08631-09B7-4D3F-9DC5-695DD7A930B8}" srcOrd="4" destOrd="0" presId="urn:microsoft.com/office/officeart/2005/8/layout/vList2"/>
    <dgm:cxn modelId="{612F9A8D-9182-4658-A9E3-CB7F77DD9750}" type="presParOf" srcId="{4D316A42-1C2B-4FEE-ABC2-64A8F83C659B}" destId="{3442385C-180D-47E8-AF98-DFE32F8239CD}" srcOrd="5" destOrd="0" presId="urn:microsoft.com/office/officeart/2005/8/layout/vList2"/>
    <dgm:cxn modelId="{C26753E6-6268-47A2-B1B0-FC729BA69E94}" type="presParOf" srcId="{4D316A42-1C2B-4FEE-ABC2-64A8F83C659B}" destId="{B32A53A8-DE56-47E1-8B8B-C7CE8F3634E8}" srcOrd="6" destOrd="0" presId="urn:microsoft.com/office/officeart/2005/8/layout/vList2"/>
    <dgm:cxn modelId="{BF857266-9937-4DAE-8B07-B8AF40424EBF}" type="presParOf" srcId="{4D316A42-1C2B-4FEE-ABC2-64A8F83C659B}" destId="{6C8B1432-D102-44D3-9384-EAD727AAAF35}" srcOrd="7" destOrd="0" presId="urn:microsoft.com/office/officeart/2005/8/layout/vList2"/>
    <dgm:cxn modelId="{CD90C1AE-19F9-4D2C-B5F5-F204FB2A27D9}" type="presParOf" srcId="{4D316A42-1C2B-4FEE-ABC2-64A8F83C659B}" destId="{B1002D4D-1864-4BDA-AA60-AEC71FC45E5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B4CF86-5ABF-4B06-BF08-2E4D8811C6FD}" type="doc">
      <dgm:prSet loTypeId="urn:microsoft.com/office/officeart/2005/8/layout/arrow3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fr-FR"/>
        </a:p>
      </dgm:t>
    </dgm:pt>
    <dgm:pt modelId="{8F82E4D7-254E-4F63-8FEC-B37FC6095F1E}">
      <dgm:prSet phldrT="[Texte]"/>
      <dgm:spPr/>
      <dgm:t>
        <a:bodyPr/>
        <a:lstStyle/>
        <a:p>
          <a:r>
            <a:rPr lang="en-US" noProof="0" dirty="0" smtClean="0"/>
            <a:t>Private Sector</a:t>
          </a:r>
          <a:endParaRPr lang="en-US" noProof="0" dirty="0"/>
        </a:p>
      </dgm:t>
    </dgm:pt>
    <dgm:pt modelId="{9F86C051-D169-4BAA-BA4F-045279D0C2C8}" type="parTrans" cxnId="{2B02AB0E-4415-4965-8E31-464EAFB41162}">
      <dgm:prSet/>
      <dgm:spPr/>
      <dgm:t>
        <a:bodyPr/>
        <a:lstStyle/>
        <a:p>
          <a:endParaRPr lang="fr-FR"/>
        </a:p>
      </dgm:t>
    </dgm:pt>
    <dgm:pt modelId="{F856D851-7C0B-42FB-A30D-9E8AABDA6D2B}" type="sibTrans" cxnId="{2B02AB0E-4415-4965-8E31-464EAFB41162}">
      <dgm:prSet/>
      <dgm:spPr/>
      <dgm:t>
        <a:bodyPr/>
        <a:lstStyle/>
        <a:p>
          <a:endParaRPr lang="fr-FR"/>
        </a:p>
      </dgm:t>
    </dgm:pt>
    <dgm:pt modelId="{BF9CCE19-99DF-4B31-A52D-88BAC60FC5A8}">
      <dgm:prSet phldrT="[Texte]"/>
      <dgm:spPr/>
      <dgm:t>
        <a:bodyPr/>
        <a:lstStyle/>
        <a:p>
          <a:r>
            <a:rPr lang="en-US" noProof="0" dirty="0" smtClean="0"/>
            <a:t>Public Sector</a:t>
          </a:r>
          <a:endParaRPr lang="en-US" noProof="0" dirty="0"/>
        </a:p>
      </dgm:t>
    </dgm:pt>
    <dgm:pt modelId="{ABCE9C81-EFC1-48CA-8E2B-774F9AAACD37}" type="parTrans" cxnId="{718A629A-86B3-468D-A830-D22F379283FB}">
      <dgm:prSet/>
      <dgm:spPr/>
      <dgm:t>
        <a:bodyPr/>
        <a:lstStyle/>
        <a:p>
          <a:endParaRPr lang="fr-FR"/>
        </a:p>
      </dgm:t>
    </dgm:pt>
    <dgm:pt modelId="{A6B3A489-40AB-4B3F-A305-AA39C9715596}" type="sibTrans" cxnId="{718A629A-86B3-468D-A830-D22F379283FB}">
      <dgm:prSet/>
      <dgm:spPr/>
      <dgm:t>
        <a:bodyPr/>
        <a:lstStyle/>
        <a:p>
          <a:endParaRPr lang="fr-FR"/>
        </a:p>
      </dgm:t>
    </dgm:pt>
    <dgm:pt modelId="{F32C7025-2590-41D5-982E-E97B268DCB19}" type="pres">
      <dgm:prSet presAssocID="{8FB4CF86-5ABF-4B06-BF08-2E4D8811C6F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1EFF7C8-B8C7-4A2A-8FF3-1511DCB5EC66}" type="pres">
      <dgm:prSet presAssocID="{8FB4CF86-5ABF-4B06-BF08-2E4D8811C6FD}" presName="divider" presStyleLbl="fgShp" presStyleIdx="0" presStyleCnt="1"/>
      <dgm:spPr/>
      <dgm:t>
        <a:bodyPr/>
        <a:lstStyle/>
        <a:p>
          <a:endParaRPr lang="fr-FR"/>
        </a:p>
      </dgm:t>
    </dgm:pt>
    <dgm:pt modelId="{E587480A-EE2E-41CE-A121-852A335DAABB}" type="pres">
      <dgm:prSet presAssocID="{8F82E4D7-254E-4F63-8FEC-B37FC6095F1E}" presName="downArrow" presStyleLbl="node1" presStyleIdx="0" presStyleCnt="2"/>
      <dgm:spPr/>
      <dgm:t>
        <a:bodyPr/>
        <a:lstStyle/>
        <a:p>
          <a:endParaRPr lang="fr-FR"/>
        </a:p>
      </dgm:t>
    </dgm:pt>
    <dgm:pt modelId="{1693C43B-1265-4416-B389-FBD80248E4BA}" type="pres">
      <dgm:prSet presAssocID="{8F82E4D7-254E-4F63-8FEC-B37FC6095F1E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77547DC-1560-4A4B-9D23-841D097008E3}" type="pres">
      <dgm:prSet presAssocID="{BF9CCE19-99DF-4B31-A52D-88BAC60FC5A8}" presName="upArrow" presStyleLbl="node1" presStyleIdx="1" presStyleCnt="2"/>
      <dgm:spPr/>
      <dgm:t>
        <a:bodyPr/>
        <a:lstStyle/>
        <a:p>
          <a:endParaRPr lang="fr-FR"/>
        </a:p>
      </dgm:t>
    </dgm:pt>
    <dgm:pt modelId="{C43D49A0-DEF4-421A-9CBF-D268E3D3D18A}" type="pres">
      <dgm:prSet presAssocID="{BF9CCE19-99DF-4B31-A52D-88BAC60FC5A8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18A629A-86B3-468D-A830-D22F379283FB}" srcId="{8FB4CF86-5ABF-4B06-BF08-2E4D8811C6FD}" destId="{BF9CCE19-99DF-4B31-A52D-88BAC60FC5A8}" srcOrd="1" destOrd="0" parTransId="{ABCE9C81-EFC1-48CA-8E2B-774F9AAACD37}" sibTransId="{A6B3A489-40AB-4B3F-A305-AA39C9715596}"/>
    <dgm:cxn modelId="{2B02AB0E-4415-4965-8E31-464EAFB41162}" srcId="{8FB4CF86-5ABF-4B06-BF08-2E4D8811C6FD}" destId="{8F82E4D7-254E-4F63-8FEC-B37FC6095F1E}" srcOrd="0" destOrd="0" parTransId="{9F86C051-D169-4BAA-BA4F-045279D0C2C8}" sibTransId="{F856D851-7C0B-42FB-A30D-9E8AABDA6D2B}"/>
    <dgm:cxn modelId="{F597C3A3-72DA-47A5-9D38-40058FF4163C}" type="presOf" srcId="{BF9CCE19-99DF-4B31-A52D-88BAC60FC5A8}" destId="{C43D49A0-DEF4-421A-9CBF-D268E3D3D18A}" srcOrd="0" destOrd="0" presId="urn:microsoft.com/office/officeart/2005/8/layout/arrow3"/>
    <dgm:cxn modelId="{3C17CF5D-1B69-4AB9-A2A2-47FFB38EDEA5}" type="presOf" srcId="{8F82E4D7-254E-4F63-8FEC-B37FC6095F1E}" destId="{1693C43B-1265-4416-B389-FBD80248E4BA}" srcOrd="0" destOrd="0" presId="urn:microsoft.com/office/officeart/2005/8/layout/arrow3"/>
    <dgm:cxn modelId="{40918904-FFAF-4C6B-8E15-B08DC51379F3}" type="presOf" srcId="{8FB4CF86-5ABF-4B06-BF08-2E4D8811C6FD}" destId="{F32C7025-2590-41D5-982E-E97B268DCB19}" srcOrd="0" destOrd="0" presId="urn:microsoft.com/office/officeart/2005/8/layout/arrow3"/>
    <dgm:cxn modelId="{C2D612A4-D4B9-4121-A277-FAF9953FE8CB}" type="presParOf" srcId="{F32C7025-2590-41D5-982E-E97B268DCB19}" destId="{01EFF7C8-B8C7-4A2A-8FF3-1511DCB5EC66}" srcOrd="0" destOrd="0" presId="urn:microsoft.com/office/officeart/2005/8/layout/arrow3"/>
    <dgm:cxn modelId="{CA5C9231-B319-41BA-82F3-4753317420B9}" type="presParOf" srcId="{F32C7025-2590-41D5-982E-E97B268DCB19}" destId="{E587480A-EE2E-41CE-A121-852A335DAABB}" srcOrd="1" destOrd="0" presId="urn:microsoft.com/office/officeart/2005/8/layout/arrow3"/>
    <dgm:cxn modelId="{B191BDE4-3AF6-45B9-92CB-922424B9A041}" type="presParOf" srcId="{F32C7025-2590-41D5-982E-E97B268DCB19}" destId="{1693C43B-1265-4416-B389-FBD80248E4BA}" srcOrd="2" destOrd="0" presId="urn:microsoft.com/office/officeart/2005/8/layout/arrow3"/>
    <dgm:cxn modelId="{D068EF99-7B7A-42E8-A31F-2B82E4BE1664}" type="presParOf" srcId="{F32C7025-2590-41D5-982E-E97B268DCB19}" destId="{477547DC-1560-4A4B-9D23-841D097008E3}" srcOrd="3" destOrd="0" presId="urn:microsoft.com/office/officeart/2005/8/layout/arrow3"/>
    <dgm:cxn modelId="{B5986964-0D32-4125-9C5C-B270F8DB5925}" type="presParOf" srcId="{F32C7025-2590-41D5-982E-E97B268DCB19}" destId="{C43D49A0-DEF4-421A-9CBF-D268E3D3D18A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FB4CF86-5ABF-4B06-BF08-2E4D8811C6FD}" type="doc">
      <dgm:prSet loTypeId="urn:microsoft.com/office/officeart/2005/8/layout/arrow3" loCatId="relationship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fr-FR"/>
        </a:p>
      </dgm:t>
    </dgm:pt>
    <dgm:pt modelId="{8F82E4D7-254E-4F63-8FEC-B37FC6095F1E}">
      <dgm:prSet phldrT="[Texte]"/>
      <dgm:spPr/>
      <dgm:t>
        <a:bodyPr/>
        <a:lstStyle/>
        <a:p>
          <a:r>
            <a:rPr lang="fr-FR" dirty="0" smtClean="0"/>
            <a:t>Public </a:t>
          </a:r>
          <a:r>
            <a:rPr lang="en-US" noProof="0" dirty="0" smtClean="0"/>
            <a:t>Sector</a:t>
          </a:r>
          <a:endParaRPr lang="en-US" noProof="0" dirty="0"/>
        </a:p>
      </dgm:t>
    </dgm:pt>
    <dgm:pt modelId="{9F86C051-D169-4BAA-BA4F-045279D0C2C8}" type="parTrans" cxnId="{2B02AB0E-4415-4965-8E31-464EAFB41162}">
      <dgm:prSet/>
      <dgm:spPr/>
      <dgm:t>
        <a:bodyPr/>
        <a:lstStyle/>
        <a:p>
          <a:endParaRPr lang="fr-FR"/>
        </a:p>
      </dgm:t>
    </dgm:pt>
    <dgm:pt modelId="{F856D851-7C0B-42FB-A30D-9E8AABDA6D2B}" type="sibTrans" cxnId="{2B02AB0E-4415-4965-8E31-464EAFB41162}">
      <dgm:prSet/>
      <dgm:spPr/>
      <dgm:t>
        <a:bodyPr/>
        <a:lstStyle/>
        <a:p>
          <a:endParaRPr lang="fr-FR"/>
        </a:p>
      </dgm:t>
    </dgm:pt>
    <dgm:pt modelId="{BF9CCE19-99DF-4B31-A52D-88BAC60FC5A8}">
      <dgm:prSet phldrT="[Texte]"/>
      <dgm:spPr/>
      <dgm:t>
        <a:bodyPr/>
        <a:lstStyle/>
        <a:p>
          <a:r>
            <a:rPr lang="fr-FR" dirty="0" smtClean="0"/>
            <a:t>Public </a:t>
          </a:r>
          <a:r>
            <a:rPr lang="en-US" noProof="0" dirty="0" smtClean="0"/>
            <a:t>Private</a:t>
          </a:r>
          <a:endParaRPr lang="en-US" noProof="0" dirty="0"/>
        </a:p>
      </dgm:t>
    </dgm:pt>
    <dgm:pt modelId="{ABCE9C81-EFC1-48CA-8E2B-774F9AAACD37}" type="parTrans" cxnId="{718A629A-86B3-468D-A830-D22F379283FB}">
      <dgm:prSet/>
      <dgm:spPr/>
      <dgm:t>
        <a:bodyPr/>
        <a:lstStyle/>
        <a:p>
          <a:endParaRPr lang="fr-FR"/>
        </a:p>
      </dgm:t>
    </dgm:pt>
    <dgm:pt modelId="{A6B3A489-40AB-4B3F-A305-AA39C9715596}" type="sibTrans" cxnId="{718A629A-86B3-468D-A830-D22F379283FB}">
      <dgm:prSet/>
      <dgm:spPr/>
      <dgm:t>
        <a:bodyPr/>
        <a:lstStyle/>
        <a:p>
          <a:endParaRPr lang="fr-FR"/>
        </a:p>
      </dgm:t>
    </dgm:pt>
    <dgm:pt modelId="{F32C7025-2590-41D5-982E-E97B268DCB19}" type="pres">
      <dgm:prSet presAssocID="{8FB4CF86-5ABF-4B06-BF08-2E4D8811C6F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1EFF7C8-B8C7-4A2A-8FF3-1511DCB5EC66}" type="pres">
      <dgm:prSet presAssocID="{8FB4CF86-5ABF-4B06-BF08-2E4D8811C6FD}" presName="divider" presStyleLbl="fgShp" presStyleIdx="0" presStyleCnt="1"/>
      <dgm:spPr/>
      <dgm:t>
        <a:bodyPr/>
        <a:lstStyle/>
        <a:p>
          <a:endParaRPr lang="fr-FR"/>
        </a:p>
      </dgm:t>
    </dgm:pt>
    <dgm:pt modelId="{E587480A-EE2E-41CE-A121-852A335DAABB}" type="pres">
      <dgm:prSet presAssocID="{8F82E4D7-254E-4F63-8FEC-B37FC6095F1E}" presName="downArrow" presStyleLbl="node1" presStyleIdx="0" presStyleCnt="2"/>
      <dgm:spPr/>
      <dgm:t>
        <a:bodyPr/>
        <a:lstStyle/>
        <a:p>
          <a:endParaRPr lang="fr-FR"/>
        </a:p>
      </dgm:t>
    </dgm:pt>
    <dgm:pt modelId="{1693C43B-1265-4416-B389-FBD80248E4BA}" type="pres">
      <dgm:prSet presAssocID="{8F82E4D7-254E-4F63-8FEC-B37FC6095F1E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77547DC-1560-4A4B-9D23-841D097008E3}" type="pres">
      <dgm:prSet presAssocID="{BF9CCE19-99DF-4B31-A52D-88BAC60FC5A8}" presName="upArrow" presStyleLbl="node1" presStyleIdx="1" presStyleCnt="2"/>
      <dgm:spPr/>
      <dgm:t>
        <a:bodyPr/>
        <a:lstStyle/>
        <a:p>
          <a:endParaRPr lang="fr-FR"/>
        </a:p>
      </dgm:t>
    </dgm:pt>
    <dgm:pt modelId="{C43D49A0-DEF4-421A-9CBF-D268E3D3D18A}" type="pres">
      <dgm:prSet presAssocID="{BF9CCE19-99DF-4B31-A52D-88BAC60FC5A8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6C63E70-5CB0-4254-8788-F3CFABB62F96}" type="presOf" srcId="{BF9CCE19-99DF-4B31-A52D-88BAC60FC5A8}" destId="{C43D49A0-DEF4-421A-9CBF-D268E3D3D18A}" srcOrd="0" destOrd="0" presId="urn:microsoft.com/office/officeart/2005/8/layout/arrow3"/>
    <dgm:cxn modelId="{3AD56030-0AEE-4986-8D02-7A0B2C618505}" type="presOf" srcId="{8FB4CF86-5ABF-4B06-BF08-2E4D8811C6FD}" destId="{F32C7025-2590-41D5-982E-E97B268DCB19}" srcOrd="0" destOrd="0" presId="urn:microsoft.com/office/officeart/2005/8/layout/arrow3"/>
    <dgm:cxn modelId="{718A629A-86B3-468D-A830-D22F379283FB}" srcId="{8FB4CF86-5ABF-4B06-BF08-2E4D8811C6FD}" destId="{BF9CCE19-99DF-4B31-A52D-88BAC60FC5A8}" srcOrd="1" destOrd="0" parTransId="{ABCE9C81-EFC1-48CA-8E2B-774F9AAACD37}" sibTransId="{A6B3A489-40AB-4B3F-A305-AA39C9715596}"/>
    <dgm:cxn modelId="{2B02AB0E-4415-4965-8E31-464EAFB41162}" srcId="{8FB4CF86-5ABF-4B06-BF08-2E4D8811C6FD}" destId="{8F82E4D7-254E-4F63-8FEC-B37FC6095F1E}" srcOrd="0" destOrd="0" parTransId="{9F86C051-D169-4BAA-BA4F-045279D0C2C8}" sibTransId="{F856D851-7C0B-42FB-A30D-9E8AABDA6D2B}"/>
    <dgm:cxn modelId="{FCC72EE0-C9DA-4020-A13D-0C15FC373904}" type="presOf" srcId="{8F82E4D7-254E-4F63-8FEC-B37FC6095F1E}" destId="{1693C43B-1265-4416-B389-FBD80248E4BA}" srcOrd="0" destOrd="0" presId="urn:microsoft.com/office/officeart/2005/8/layout/arrow3"/>
    <dgm:cxn modelId="{05179EF2-662C-4465-9815-C10C3750B12C}" type="presParOf" srcId="{F32C7025-2590-41D5-982E-E97B268DCB19}" destId="{01EFF7C8-B8C7-4A2A-8FF3-1511DCB5EC66}" srcOrd="0" destOrd="0" presId="urn:microsoft.com/office/officeart/2005/8/layout/arrow3"/>
    <dgm:cxn modelId="{11337322-C5E0-49AE-A9D1-65EA6D55EB17}" type="presParOf" srcId="{F32C7025-2590-41D5-982E-E97B268DCB19}" destId="{E587480A-EE2E-41CE-A121-852A335DAABB}" srcOrd="1" destOrd="0" presId="urn:microsoft.com/office/officeart/2005/8/layout/arrow3"/>
    <dgm:cxn modelId="{83E5B982-3137-4250-AABD-57F7B23EDCF2}" type="presParOf" srcId="{F32C7025-2590-41D5-982E-E97B268DCB19}" destId="{1693C43B-1265-4416-B389-FBD80248E4BA}" srcOrd="2" destOrd="0" presId="urn:microsoft.com/office/officeart/2005/8/layout/arrow3"/>
    <dgm:cxn modelId="{2D5AA18A-236A-41C7-AB39-C95648CB9B4B}" type="presParOf" srcId="{F32C7025-2590-41D5-982E-E97B268DCB19}" destId="{477547DC-1560-4A4B-9D23-841D097008E3}" srcOrd="3" destOrd="0" presId="urn:microsoft.com/office/officeart/2005/8/layout/arrow3"/>
    <dgm:cxn modelId="{4CE9D7F8-117F-4FAA-B25C-C17A03E4580D}" type="presParOf" srcId="{F32C7025-2590-41D5-982E-E97B268DCB19}" destId="{C43D49A0-DEF4-421A-9CBF-D268E3D3D18A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233E97-E0AC-4DA5-8707-01A3ABB0A8E0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65EBFC5-EC89-48E9-94CD-0A3FBF4D6591}">
      <dgm:prSet custT="1"/>
      <dgm:spPr/>
      <dgm:t>
        <a:bodyPr/>
        <a:lstStyle/>
        <a:p>
          <a:pPr algn="l" rtl="0"/>
          <a:r>
            <a:rPr lang="en-US" sz="1800" b="1" dirty="0" smtClean="0">
              <a:solidFill>
                <a:schemeClr val="tx1"/>
              </a:solidFill>
            </a:rPr>
            <a:t>Market power refers to a company's relative ability to manipulate the price of an item in the marketplace by manipulating the level of supply, demand or both.</a:t>
          </a:r>
          <a:endParaRPr lang="fr-FR" sz="1800" b="1" dirty="0">
            <a:solidFill>
              <a:schemeClr val="tx1"/>
            </a:solidFill>
          </a:endParaRPr>
        </a:p>
      </dgm:t>
    </dgm:pt>
    <dgm:pt modelId="{D1429029-BD01-457A-A5C7-A93B52511B11}" type="parTrans" cxnId="{729C23CF-EEAA-4F4A-9E21-14D7290DAF17}">
      <dgm:prSet/>
      <dgm:spPr/>
      <dgm:t>
        <a:bodyPr/>
        <a:lstStyle/>
        <a:p>
          <a:endParaRPr lang="fr-FR"/>
        </a:p>
      </dgm:t>
    </dgm:pt>
    <dgm:pt modelId="{94A64A02-3131-438E-8C1A-CACFE41499C7}" type="sibTrans" cxnId="{729C23CF-EEAA-4F4A-9E21-14D7290DAF17}">
      <dgm:prSet/>
      <dgm:spPr/>
      <dgm:t>
        <a:bodyPr/>
        <a:lstStyle/>
        <a:p>
          <a:endParaRPr lang="fr-FR"/>
        </a:p>
      </dgm:t>
    </dgm:pt>
    <dgm:pt modelId="{E551036E-4FCA-4EF7-AB13-1DF31CE2597F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chemeClr val="tx1"/>
              </a:solidFill>
            </a:rPr>
            <a:t>Market power leads to Economic Inefficiency and Loss of Economic Welfare</a:t>
          </a:r>
          <a:endParaRPr lang="fr-FR" sz="2000" b="1" dirty="0">
            <a:solidFill>
              <a:schemeClr val="tx1"/>
            </a:solidFill>
          </a:endParaRPr>
        </a:p>
      </dgm:t>
    </dgm:pt>
    <dgm:pt modelId="{6AF48FB0-3B18-4200-9D0C-1C5ED9706011}" type="parTrans" cxnId="{B2ECEAC0-7097-4666-9BA3-DBF37719AA0D}">
      <dgm:prSet/>
      <dgm:spPr/>
      <dgm:t>
        <a:bodyPr/>
        <a:lstStyle/>
        <a:p>
          <a:endParaRPr lang="fr-FR"/>
        </a:p>
      </dgm:t>
    </dgm:pt>
    <dgm:pt modelId="{C2E4FA3F-EB0F-4E26-A62F-7BD81FDAA102}" type="sibTrans" cxnId="{B2ECEAC0-7097-4666-9BA3-DBF37719AA0D}">
      <dgm:prSet/>
      <dgm:spPr/>
      <dgm:t>
        <a:bodyPr/>
        <a:lstStyle/>
        <a:p>
          <a:endParaRPr lang="fr-FR"/>
        </a:p>
      </dgm:t>
    </dgm:pt>
    <dgm:pt modelId="{59E61540-21E4-4952-89FA-190DC34413BE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1800" b="1" dirty="0" smtClean="0">
              <a:solidFill>
                <a:schemeClr val="tx1"/>
              </a:solidFill>
            </a:rPr>
            <a:t>Sources of Market Power</a:t>
          </a:r>
          <a:endParaRPr lang="fr-FR" sz="1800" b="1" dirty="0">
            <a:solidFill>
              <a:schemeClr val="tx1"/>
            </a:solidFill>
          </a:endParaRPr>
        </a:p>
      </dgm:t>
    </dgm:pt>
    <dgm:pt modelId="{2A30261C-484F-4C4C-9B0C-4B271EB4F89B}" type="parTrans" cxnId="{9DDF580C-EF8F-409E-BDE0-10889314BCE3}">
      <dgm:prSet/>
      <dgm:spPr/>
      <dgm:t>
        <a:bodyPr/>
        <a:lstStyle/>
        <a:p>
          <a:endParaRPr lang="fr-FR"/>
        </a:p>
      </dgm:t>
    </dgm:pt>
    <dgm:pt modelId="{7930A821-1646-4748-AB3C-939A7198CF04}" type="sibTrans" cxnId="{9DDF580C-EF8F-409E-BDE0-10889314BCE3}">
      <dgm:prSet/>
      <dgm:spPr/>
      <dgm:t>
        <a:bodyPr/>
        <a:lstStyle/>
        <a:p>
          <a:endParaRPr lang="fr-FR"/>
        </a:p>
      </dgm:t>
    </dgm:pt>
    <dgm:pt modelId="{9A6E3839-5B94-4CCC-A6D8-728B0BE8A3F1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</a:rPr>
            <a:t>Exclusive control over </a:t>
          </a:r>
          <a:r>
            <a:rPr lang="en-US" sz="1800" b="1" dirty="0" smtClean="0">
              <a:solidFill>
                <a:schemeClr val="tx1"/>
              </a:solidFill>
            </a:rPr>
            <a:t>inputs</a:t>
          </a:r>
          <a:endParaRPr lang="en-US" sz="1800" b="1" dirty="0">
            <a:solidFill>
              <a:schemeClr val="tx1"/>
            </a:solidFill>
          </a:endParaRPr>
        </a:p>
      </dgm:t>
    </dgm:pt>
    <dgm:pt modelId="{60270042-F557-4B9A-BC80-63F5B1AADA30}" type="parTrans" cxnId="{FDEAC334-9DA1-4F36-89A9-7FEEE5D1F7EE}">
      <dgm:prSet/>
      <dgm:spPr/>
      <dgm:t>
        <a:bodyPr/>
        <a:lstStyle/>
        <a:p>
          <a:endParaRPr lang="en-US"/>
        </a:p>
      </dgm:t>
    </dgm:pt>
    <dgm:pt modelId="{AEC4B77F-5A6C-435E-8F84-059BEAB81C22}" type="sibTrans" cxnId="{FDEAC334-9DA1-4F36-89A9-7FEEE5D1F7EE}">
      <dgm:prSet/>
      <dgm:spPr/>
      <dgm:t>
        <a:bodyPr/>
        <a:lstStyle/>
        <a:p>
          <a:endParaRPr lang="en-US"/>
        </a:p>
      </dgm:t>
    </dgm:pt>
    <dgm:pt modelId="{6429CDFB-808E-4007-9211-07D8B792D4D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</a:rPr>
            <a:t>Patents and </a:t>
          </a:r>
          <a:r>
            <a:rPr lang="en-US" sz="1800" b="1" dirty="0" smtClean="0">
              <a:solidFill>
                <a:schemeClr val="tx1"/>
              </a:solidFill>
            </a:rPr>
            <a:t>Copyrights</a:t>
          </a:r>
          <a:endParaRPr lang="en-US" sz="1800" b="1" dirty="0">
            <a:solidFill>
              <a:schemeClr val="tx1"/>
            </a:solidFill>
          </a:endParaRPr>
        </a:p>
      </dgm:t>
    </dgm:pt>
    <dgm:pt modelId="{D6AD7C36-999A-42D1-AFD7-55048A10F227}" type="parTrans" cxnId="{B11742C7-D2BB-47E9-BFEA-22305EF130C0}">
      <dgm:prSet/>
      <dgm:spPr/>
      <dgm:t>
        <a:bodyPr/>
        <a:lstStyle/>
        <a:p>
          <a:endParaRPr lang="en-US"/>
        </a:p>
      </dgm:t>
    </dgm:pt>
    <dgm:pt modelId="{F608AB37-9CB4-4964-B539-1F3E5B706553}" type="sibTrans" cxnId="{B11742C7-D2BB-47E9-BFEA-22305EF130C0}">
      <dgm:prSet/>
      <dgm:spPr/>
      <dgm:t>
        <a:bodyPr/>
        <a:lstStyle/>
        <a:p>
          <a:endParaRPr lang="en-US"/>
        </a:p>
      </dgm:t>
    </dgm:pt>
    <dgm:pt modelId="{8EF3BE51-8CBA-482F-990D-9F1827FD13F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</a:rPr>
            <a:t>Government licenses or franchises.</a:t>
          </a:r>
        </a:p>
      </dgm:t>
    </dgm:pt>
    <dgm:pt modelId="{51AAE3B8-2862-42DE-BF9D-E6D38F290D6A}" type="parTrans" cxnId="{ABE8AB4B-F7F8-47C4-AEA8-9E1BD37A9030}">
      <dgm:prSet/>
      <dgm:spPr/>
      <dgm:t>
        <a:bodyPr/>
        <a:lstStyle/>
        <a:p>
          <a:endParaRPr lang="en-US"/>
        </a:p>
      </dgm:t>
    </dgm:pt>
    <dgm:pt modelId="{0BB1BA57-79AC-4C5C-9F3D-C644104BE3F9}" type="sibTrans" cxnId="{ABE8AB4B-F7F8-47C4-AEA8-9E1BD37A9030}">
      <dgm:prSet/>
      <dgm:spPr/>
      <dgm:t>
        <a:bodyPr/>
        <a:lstStyle/>
        <a:p>
          <a:endParaRPr lang="en-US"/>
        </a:p>
      </dgm:t>
    </dgm:pt>
    <dgm:pt modelId="{F55B4ABC-B0B5-4D88-9E10-92AF6DF42B7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</a:rPr>
            <a:t>Economies of </a:t>
          </a:r>
          <a:r>
            <a:rPr lang="en-US" sz="1800" b="1" dirty="0" smtClean="0">
              <a:solidFill>
                <a:schemeClr val="tx1"/>
              </a:solidFill>
            </a:rPr>
            <a:t>scale</a:t>
          </a:r>
          <a:endParaRPr lang="en-US" sz="1800" b="1" dirty="0">
            <a:solidFill>
              <a:schemeClr val="tx1"/>
            </a:solidFill>
          </a:endParaRPr>
        </a:p>
      </dgm:t>
    </dgm:pt>
    <dgm:pt modelId="{A07B8537-4C8B-4FE9-9ADA-BF6380650FC5}" type="parTrans" cxnId="{07B9DA0D-9436-468C-8410-7B7E26314A96}">
      <dgm:prSet/>
      <dgm:spPr/>
      <dgm:t>
        <a:bodyPr/>
        <a:lstStyle/>
        <a:p>
          <a:endParaRPr lang="en-US"/>
        </a:p>
      </dgm:t>
    </dgm:pt>
    <dgm:pt modelId="{76B2199E-F6F7-4F52-8CA0-7383F201AD6E}" type="sibTrans" cxnId="{07B9DA0D-9436-468C-8410-7B7E26314A96}">
      <dgm:prSet/>
      <dgm:spPr/>
      <dgm:t>
        <a:bodyPr/>
        <a:lstStyle/>
        <a:p>
          <a:endParaRPr lang="en-US"/>
        </a:p>
      </dgm:t>
    </dgm:pt>
    <dgm:pt modelId="{C87E78AA-177E-40EC-B9B3-126B9598B9CA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solidFill>
                <a:schemeClr val="tx1"/>
              </a:solidFill>
            </a:rPr>
            <a:t>Network economies</a:t>
          </a:r>
        </a:p>
      </dgm:t>
    </dgm:pt>
    <dgm:pt modelId="{22C5D308-5706-4519-B39F-E4238392D7DB}" type="parTrans" cxnId="{DE8BDDAA-DE2C-4408-889B-6A24F1CC310A}">
      <dgm:prSet/>
      <dgm:spPr/>
      <dgm:t>
        <a:bodyPr/>
        <a:lstStyle/>
        <a:p>
          <a:endParaRPr lang="en-US"/>
        </a:p>
      </dgm:t>
    </dgm:pt>
    <dgm:pt modelId="{FD41C453-B66C-4795-AE96-16B0EFB12A0F}" type="sibTrans" cxnId="{DE8BDDAA-DE2C-4408-889B-6A24F1CC310A}">
      <dgm:prSet/>
      <dgm:spPr/>
      <dgm:t>
        <a:bodyPr/>
        <a:lstStyle/>
        <a:p>
          <a:endParaRPr lang="en-US"/>
        </a:p>
      </dgm:t>
    </dgm:pt>
    <dgm:pt modelId="{CF150921-0C37-4161-A277-0A79D6F8156D}" type="pres">
      <dgm:prSet presAssocID="{24233E97-E0AC-4DA5-8707-01A3ABB0A8E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F687AE-32E2-4662-AED2-D2D6964DA06E}" type="pres">
      <dgm:prSet presAssocID="{24233E97-E0AC-4DA5-8707-01A3ABB0A8E0}" presName="vNodes" presStyleCnt="0"/>
      <dgm:spPr/>
      <dgm:t>
        <a:bodyPr/>
        <a:lstStyle/>
        <a:p>
          <a:endParaRPr lang="en-US"/>
        </a:p>
      </dgm:t>
    </dgm:pt>
    <dgm:pt modelId="{5CF4A495-0D17-4CF1-AD87-860F9B30C841}" type="pres">
      <dgm:prSet presAssocID="{665EBFC5-EC89-48E9-94CD-0A3FBF4D6591}" presName="node" presStyleLbl="node1" presStyleIdx="0" presStyleCnt="3" custScaleX="467553" custScaleY="209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FF234-D72D-43E9-9AEC-2F9F3BD0E60C}" type="pres">
      <dgm:prSet presAssocID="{94A64A02-3131-438E-8C1A-CACFE41499C7}" presName="spacerT" presStyleCnt="0"/>
      <dgm:spPr/>
      <dgm:t>
        <a:bodyPr/>
        <a:lstStyle/>
        <a:p>
          <a:endParaRPr lang="en-US"/>
        </a:p>
      </dgm:t>
    </dgm:pt>
    <dgm:pt modelId="{DB30FB50-785E-4906-969F-C8ABB5B57E4C}" type="pres">
      <dgm:prSet presAssocID="{94A64A02-3131-438E-8C1A-CACFE41499C7}" presName="sibTrans" presStyleLbl="sibTrans2D1" presStyleIdx="0" presStyleCnt="2" custLinFactNeighborX="-27731" custLinFactNeighborY="-90674"/>
      <dgm:spPr/>
      <dgm:t>
        <a:bodyPr/>
        <a:lstStyle/>
        <a:p>
          <a:endParaRPr lang="en-US"/>
        </a:p>
      </dgm:t>
    </dgm:pt>
    <dgm:pt modelId="{B9A024DF-85AB-44F9-8108-5B5F74EAD2C0}" type="pres">
      <dgm:prSet presAssocID="{94A64A02-3131-438E-8C1A-CACFE41499C7}" presName="spacerB" presStyleCnt="0"/>
      <dgm:spPr/>
      <dgm:t>
        <a:bodyPr/>
        <a:lstStyle/>
        <a:p>
          <a:endParaRPr lang="en-US"/>
        </a:p>
      </dgm:t>
    </dgm:pt>
    <dgm:pt modelId="{DC33800B-058E-46AF-B8A4-25FC4AB90874}" type="pres">
      <dgm:prSet presAssocID="{59E61540-21E4-4952-89FA-190DC34413BE}" presName="node" presStyleLbl="node1" presStyleIdx="1" presStyleCnt="3" custScaleX="491233" custScaleY="257755" custLinFactY="-4796" custLinFactNeighborX="-156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69AF55-E0A2-44D8-91DD-50FA2660CE9D}" type="pres">
      <dgm:prSet presAssocID="{24233E97-E0AC-4DA5-8707-01A3ABB0A8E0}" presName="sibTransLast" presStyleLbl="sibTrans2D1" presStyleIdx="1" presStyleCnt="2" custAng="214351" custFlipVert="1" custScaleX="393379" custScaleY="141772" custLinFactX="-30505" custLinFactNeighborX="-100000" custLinFactNeighborY="-35618"/>
      <dgm:spPr/>
      <dgm:t>
        <a:bodyPr/>
        <a:lstStyle/>
        <a:p>
          <a:endParaRPr lang="en-US"/>
        </a:p>
      </dgm:t>
    </dgm:pt>
    <dgm:pt modelId="{992CB7DD-2DE2-4483-BDA2-4E224F07CABE}" type="pres">
      <dgm:prSet presAssocID="{24233E97-E0AC-4DA5-8707-01A3ABB0A8E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0A6F37EF-FCBD-444A-844D-4133FB42778C}" type="pres">
      <dgm:prSet presAssocID="{24233E97-E0AC-4DA5-8707-01A3ABB0A8E0}" presName="lastNode" presStyleLbl="node1" presStyleIdx="2" presStyleCnt="3" custScaleX="173204" custScaleY="94292" custLinFactNeighborY="-181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09140D-8EBF-4FAB-AC92-F5739D4A9BD5}" type="presOf" srcId="{59E61540-21E4-4952-89FA-190DC34413BE}" destId="{DC33800B-058E-46AF-B8A4-25FC4AB90874}" srcOrd="0" destOrd="0" presId="urn:microsoft.com/office/officeart/2005/8/layout/equation2"/>
    <dgm:cxn modelId="{DD835B80-0FBF-416B-8BA2-B1AAB16CFB15}" type="presOf" srcId="{F55B4ABC-B0B5-4D88-9E10-92AF6DF42B7D}" destId="{DC33800B-058E-46AF-B8A4-25FC4AB90874}" srcOrd="0" destOrd="4" presId="urn:microsoft.com/office/officeart/2005/8/layout/equation2"/>
    <dgm:cxn modelId="{B11742C7-D2BB-47E9-BFEA-22305EF130C0}" srcId="{59E61540-21E4-4952-89FA-190DC34413BE}" destId="{6429CDFB-808E-4007-9211-07D8B792D4DE}" srcOrd="1" destOrd="0" parTransId="{D6AD7C36-999A-42D1-AFD7-55048A10F227}" sibTransId="{F608AB37-9CB4-4964-B539-1F3E5B706553}"/>
    <dgm:cxn modelId="{ABE8AB4B-F7F8-47C4-AEA8-9E1BD37A9030}" srcId="{59E61540-21E4-4952-89FA-190DC34413BE}" destId="{8EF3BE51-8CBA-482F-990D-9F1827FD13F0}" srcOrd="2" destOrd="0" parTransId="{51AAE3B8-2862-42DE-BF9D-E6D38F290D6A}" sibTransId="{0BB1BA57-79AC-4C5C-9F3D-C644104BE3F9}"/>
    <dgm:cxn modelId="{EFAC8059-3E96-4DB9-817F-CFB506095804}" type="presOf" srcId="{9A6E3839-5B94-4CCC-A6D8-728B0BE8A3F1}" destId="{DC33800B-058E-46AF-B8A4-25FC4AB90874}" srcOrd="0" destOrd="1" presId="urn:microsoft.com/office/officeart/2005/8/layout/equation2"/>
    <dgm:cxn modelId="{91769CEC-F437-415F-95C6-4E8765CB6120}" type="presOf" srcId="{6429CDFB-808E-4007-9211-07D8B792D4DE}" destId="{DC33800B-058E-46AF-B8A4-25FC4AB90874}" srcOrd="0" destOrd="2" presId="urn:microsoft.com/office/officeart/2005/8/layout/equation2"/>
    <dgm:cxn modelId="{65939834-D17F-4AA0-87EB-7A4703D0A5BF}" type="presOf" srcId="{7930A821-1646-4748-AB3C-939A7198CF04}" destId="{1E69AF55-E0A2-44D8-91DD-50FA2660CE9D}" srcOrd="0" destOrd="0" presId="urn:microsoft.com/office/officeart/2005/8/layout/equation2"/>
    <dgm:cxn modelId="{E2E0D1ED-62BD-45B4-B9B1-D18D57280CE9}" type="presOf" srcId="{E551036E-4FCA-4EF7-AB13-1DF31CE2597F}" destId="{0A6F37EF-FCBD-444A-844D-4133FB42778C}" srcOrd="0" destOrd="0" presId="urn:microsoft.com/office/officeart/2005/8/layout/equation2"/>
    <dgm:cxn modelId="{FDEAC334-9DA1-4F36-89A9-7FEEE5D1F7EE}" srcId="{59E61540-21E4-4952-89FA-190DC34413BE}" destId="{9A6E3839-5B94-4CCC-A6D8-728B0BE8A3F1}" srcOrd="0" destOrd="0" parTransId="{60270042-F557-4B9A-BC80-63F5B1AADA30}" sibTransId="{AEC4B77F-5A6C-435E-8F84-059BEAB81C22}"/>
    <dgm:cxn modelId="{AB50139D-93A9-4737-8158-765DE7FC7BC9}" type="presOf" srcId="{665EBFC5-EC89-48E9-94CD-0A3FBF4D6591}" destId="{5CF4A495-0D17-4CF1-AD87-860F9B30C841}" srcOrd="0" destOrd="0" presId="urn:microsoft.com/office/officeart/2005/8/layout/equation2"/>
    <dgm:cxn modelId="{07B9DA0D-9436-468C-8410-7B7E26314A96}" srcId="{59E61540-21E4-4952-89FA-190DC34413BE}" destId="{F55B4ABC-B0B5-4D88-9E10-92AF6DF42B7D}" srcOrd="3" destOrd="0" parTransId="{A07B8537-4C8B-4FE9-9ADA-BF6380650FC5}" sibTransId="{76B2199E-F6F7-4F52-8CA0-7383F201AD6E}"/>
    <dgm:cxn modelId="{2B774596-07CD-4652-A2E3-E840C828D588}" type="presOf" srcId="{8EF3BE51-8CBA-482F-990D-9F1827FD13F0}" destId="{DC33800B-058E-46AF-B8A4-25FC4AB90874}" srcOrd="0" destOrd="3" presId="urn:microsoft.com/office/officeart/2005/8/layout/equation2"/>
    <dgm:cxn modelId="{729C23CF-EEAA-4F4A-9E21-14D7290DAF17}" srcId="{24233E97-E0AC-4DA5-8707-01A3ABB0A8E0}" destId="{665EBFC5-EC89-48E9-94CD-0A3FBF4D6591}" srcOrd="0" destOrd="0" parTransId="{D1429029-BD01-457A-A5C7-A93B52511B11}" sibTransId="{94A64A02-3131-438E-8C1A-CACFE41499C7}"/>
    <dgm:cxn modelId="{FC4CC26A-2E62-49CC-8DC1-F3EE3ED2DDF0}" type="presOf" srcId="{94A64A02-3131-438E-8C1A-CACFE41499C7}" destId="{DB30FB50-785E-4906-969F-C8ABB5B57E4C}" srcOrd="0" destOrd="0" presId="urn:microsoft.com/office/officeart/2005/8/layout/equation2"/>
    <dgm:cxn modelId="{DE8BDDAA-DE2C-4408-889B-6A24F1CC310A}" srcId="{59E61540-21E4-4952-89FA-190DC34413BE}" destId="{C87E78AA-177E-40EC-B9B3-126B9598B9CA}" srcOrd="4" destOrd="0" parTransId="{22C5D308-5706-4519-B39F-E4238392D7DB}" sibTransId="{FD41C453-B66C-4795-AE96-16B0EFB12A0F}"/>
    <dgm:cxn modelId="{C84CEE33-D167-45B6-ACC9-78A385A6757A}" type="presOf" srcId="{24233E97-E0AC-4DA5-8707-01A3ABB0A8E0}" destId="{CF150921-0C37-4161-A277-0A79D6F8156D}" srcOrd="0" destOrd="0" presId="urn:microsoft.com/office/officeart/2005/8/layout/equation2"/>
    <dgm:cxn modelId="{A68DC648-4A1C-4931-AC4B-02834B537CCD}" type="presOf" srcId="{C87E78AA-177E-40EC-B9B3-126B9598B9CA}" destId="{DC33800B-058E-46AF-B8A4-25FC4AB90874}" srcOrd="0" destOrd="5" presId="urn:microsoft.com/office/officeart/2005/8/layout/equation2"/>
    <dgm:cxn modelId="{69FABFB7-C074-4478-BDE7-8F8D87FA7CE7}" type="presOf" srcId="{7930A821-1646-4748-AB3C-939A7198CF04}" destId="{992CB7DD-2DE2-4483-BDA2-4E224F07CABE}" srcOrd="1" destOrd="0" presId="urn:microsoft.com/office/officeart/2005/8/layout/equation2"/>
    <dgm:cxn modelId="{B2ECEAC0-7097-4666-9BA3-DBF37719AA0D}" srcId="{24233E97-E0AC-4DA5-8707-01A3ABB0A8E0}" destId="{E551036E-4FCA-4EF7-AB13-1DF31CE2597F}" srcOrd="2" destOrd="0" parTransId="{6AF48FB0-3B18-4200-9D0C-1C5ED9706011}" sibTransId="{C2E4FA3F-EB0F-4E26-A62F-7BD81FDAA102}"/>
    <dgm:cxn modelId="{9DDF580C-EF8F-409E-BDE0-10889314BCE3}" srcId="{24233E97-E0AC-4DA5-8707-01A3ABB0A8E0}" destId="{59E61540-21E4-4952-89FA-190DC34413BE}" srcOrd="1" destOrd="0" parTransId="{2A30261C-484F-4C4C-9B0C-4B271EB4F89B}" sibTransId="{7930A821-1646-4748-AB3C-939A7198CF04}"/>
    <dgm:cxn modelId="{9E5A0517-4D5B-4F76-A19D-377BE1958195}" type="presParOf" srcId="{CF150921-0C37-4161-A277-0A79D6F8156D}" destId="{41F687AE-32E2-4662-AED2-D2D6964DA06E}" srcOrd="0" destOrd="0" presId="urn:microsoft.com/office/officeart/2005/8/layout/equation2"/>
    <dgm:cxn modelId="{9543F9D9-1D52-4E02-AA6E-563D923717D4}" type="presParOf" srcId="{41F687AE-32E2-4662-AED2-D2D6964DA06E}" destId="{5CF4A495-0D17-4CF1-AD87-860F9B30C841}" srcOrd="0" destOrd="0" presId="urn:microsoft.com/office/officeart/2005/8/layout/equation2"/>
    <dgm:cxn modelId="{35A9E8A9-BC1B-4275-B799-B6E386EE8BA6}" type="presParOf" srcId="{41F687AE-32E2-4662-AED2-D2D6964DA06E}" destId="{D50FF234-D72D-43E9-9AEC-2F9F3BD0E60C}" srcOrd="1" destOrd="0" presId="urn:microsoft.com/office/officeart/2005/8/layout/equation2"/>
    <dgm:cxn modelId="{F831AEFD-FAD0-4833-AA9B-3D2E4205BAEF}" type="presParOf" srcId="{41F687AE-32E2-4662-AED2-D2D6964DA06E}" destId="{DB30FB50-785E-4906-969F-C8ABB5B57E4C}" srcOrd="2" destOrd="0" presId="urn:microsoft.com/office/officeart/2005/8/layout/equation2"/>
    <dgm:cxn modelId="{EFC22200-B4BD-49D4-9FD0-158D52EBD194}" type="presParOf" srcId="{41F687AE-32E2-4662-AED2-D2D6964DA06E}" destId="{B9A024DF-85AB-44F9-8108-5B5F74EAD2C0}" srcOrd="3" destOrd="0" presId="urn:microsoft.com/office/officeart/2005/8/layout/equation2"/>
    <dgm:cxn modelId="{6316D559-8FD0-4F06-AE22-24879952B39B}" type="presParOf" srcId="{41F687AE-32E2-4662-AED2-D2D6964DA06E}" destId="{DC33800B-058E-46AF-B8A4-25FC4AB90874}" srcOrd="4" destOrd="0" presId="urn:microsoft.com/office/officeart/2005/8/layout/equation2"/>
    <dgm:cxn modelId="{873A2B57-F5B9-44AB-8B4C-ADEE60861D36}" type="presParOf" srcId="{CF150921-0C37-4161-A277-0A79D6F8156D}" destId="{1E69AF55-E0A2-44D8-91DD-50FA2660CE9D}" srcOrd="1" destOrd="0" presId="urn:microsoft.com/office/officeart/2005/8/layout/equation2"/>
    <dgm:cxn modelId="{0E66926F-8DC7-41B0-A872-9230D3562A21}" type="presParOf" srcId="{1E69AF55-E0A2-44D8-91DD-50FA2660CE9D}" destId="{992CB7DD-2DE2-4483-BDA2-4E224F07CABE}" srcOrd="0" destOrd="0" presId="urn:microsoft.com/office/officeart/2005/8/layout/equation2"/>
    <dgm:cxn modelId="{70C087E9-2C66-4DBA-987C-B6091FF0A2AE}" type="presParOf" srcId="{CF150921-0C37-4161-A277-0A79D6F8156D}" destId="{0A6F37EF-FCBD-444A-844D-4133FB42778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C342D-2C33-4E32-8887-E8322371F897}">
      <dsp:nvSpPr>
        <dsp:cNvPr id="0" name=""/>
        <dsp:cNvSpPr/>
      </dsp:nvSpPr>
      <dsp:spPr>
        <a:xfrm>
          <a:off x="0" y="66331"/>
          <a:ext cx="7848600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smtClean="0">
              <a:solidFill>
                <a:schemeClr val="tx1"/>
              </a:solidFill>
            </a:rPr>
            <a:t>UHC &amp; PPP</a:t>
          </a:r>
          <a:endParaRPr lang="fr-FR" sz="3000" b="1" kern="1200">
            <a:solidFill>
              <a:schemeClr val="tx1"/>
            </a:solidFill>
          </a:endParaRPr>
        </a:p>
      </dsp:txBody>
      <dsp:txXfrm>
        <a:off x="35125" y="101456"/>
        <a:ext cx="7778350" cy="649299"/>
      </dsp:txXfrm>
    </dsp:sp>
    <dsp:sp modelId="{B2A4C1DE-FEAB-41D6-A3D3-FB91BC82DBF3}">
      <dsp:nvSpPr>
        <dsp:cNvPr id="0" name=""/>
        <dsp:cNvSpPr/>
      </dsp:nvSpPr>
      <dsp:spPr>
        <a:xfrm>
          <a:off x="0" y="872281"/>
          <a:ext cx="7848600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smtClean="0">
              <a:solidFill>
                <a:schemeClr val="tx1"/>
              </a:solidFill>
            </a:rPr>
            <a:t>PPP (objectives, challenges….)</a:t>
          </a:r>
          <a:endParaRPr lang="fr-FR" sz="3000" b="1" kern="1200">
            <a:solidFill>
              <a:schemeClr val="tx1"/>
            </a:solidFill>
          </a:endParaRPr>
        </a:p>
      </dsp:txBody>
      <dsp:txXfrm>
        <a:off x="35125" y="907406"/>
        <a:ext cx="7778350" cy="649299"/>
      </dsp:txXfrm>
    </dsp:sp>
    <dsp:sp modelId="{81EF4B09-2791-46CA-B402-9C2A3DE6970E}">
      <dsp:nvSpPr>
        <dsp:cNvPr id="0" name=""/>
        <dsp:cNvSpPr/>
      </dsp:nvSpPr>
      <dsp:spPr>
        <a:xfrm>
          <a:off x="0" y="1678231"/>
          <a:ext cx="7848600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smtClean="0">
              <a:solidFill>
                <a:schemeClr val="tx1"/>
              </a:solidFill>
            </a:rPr>
            <a:t>Market power</a:t>
          </a:r>
          <a:endParaRPr lang="fr-FR" sz="3000" b="1" kern="1200">
            <a:solidFill>
              <a:schemeClr val="tx1"/>
            </a:solidFill>
          </a:endParaRPr>
        </a:p>
      </dsp:txBody>
      <dsp:txXfrm>
        <a:off x="35125" y="1713356"/>
        <a:ext cx="7778350" cy="649299"/>
      </dsp:txXfrm>
    </dsp:sp>
    <dsp:sp modelId="{C30846E8-7900-48B5-A23A-024A4D7EACF8}">
      <dsp:nvSpPr>
        <dsp:cNvPr id="0" name=""/>
        <dsp:cNvSpPr/>
      </dsp:nvSpPr>
      <dsp:spPr>
        <a:xfrm>
          <a:off x="0" y="2484181"/>
          <a:ext cx="7848600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smtClean="0">
              <a:solidFill>
                <a:schemeClr val="tx1"/>
              </a:solidFill>
            </a:rPr>
            <a:t>Abuse of Market Power </a:t>
          </a:r>
          <a:endParaRPr lang="fr-FR" sz="3000" b="1" kern="1200">
            <a:solidFill>
              <a:schemeClr val="tx1"/>
            </a:solidFill>
          </a:endParaRPr>
        </a:p>
      </dsp:txBody>
      <dsp:txXfrm>
        <a:off x="35125" y="2519306"/>
        <a:ext cx="7778350" cy="649299"/>
      </dsp:txXfrm>
    </dsp:sp>
    <dsp:sp modelId="{A563B6A7-CD39-4D23-A2FE-78A2796F2377}">
      <dsp:nvSpPr>
        <dsp:cNvPr id="0" name=""/>
        <dsp:cNvSpPr/>
      </dsp:nvSpPr>
      <dsp:spPr>
        <a:xfrm>
          <a:off x="0" y="3290131"/>
          <a:ext cx="7848600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smtClean="0">
              <a:solidFill>
                <a:schemeClr val="tx1"/>
              </a:solidFill>
            </a:rPr>
            <a:t>Prevent the abuse of Market Power</a:t>
          </a:r>
          <a:endParaRPr lang="fr-FR" sz="3000" b="1" kern="1200">
            <a:solidFill>
              <a:schemeClr val="tx1"/>
            </a:solidFill>
          </a:endParaRPr>
        </a:p>
      </dsp:txBody>
      <dsp:txXfrm>
        <a:off x="35125" y="3325256"/>
        <a:ext cx="7778350" cy="649299"/>
      </dsp:txXfrm>
    </dsp:sp>
    <dsp:sp modelId="{36AA96FA-71E9-4CBD-9921-899EBD2E8503}">
      <dsp:nvSpPr>
        <dsp:cNvPr id="0" name=""/>
        <dsp:cNvSpPr/>
      </dsp:nvSpPr>
      <dsp:spPr>
        <a:xfrm>
          <a:off x="0" y="4096081"/>
          <a:ext cx="7848600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tx1"/>
              </a:solidFill>
            </a:rPr>
            <a:t>Tunisian case (PPP Law 2015 &amp; three stories)</a:t>
          </a:r>
          <a:endParaRPr lang="fr-FR" sz="3000" b="1" kern="1200" dirty="0">
            <a:solidFill>
              <a:schemeClr val="tx1"/>
            </a:solidFill>
          </a:endParaRPr>
        </a:p>
      </dsp:txBody>
      <dsp:txXfrm>
        <a:off x="35125" y="4131206"/>
        <a:ext cx="7778350" cy="649299"/>
      </dsp:txXfrm>
    </dsp:sp>
    <dsp:sp modelId="{EC3BACAA-FA20-43D6-997E-CB5D21EF16B1}">
      <dsp:nvSpPr>
        <dsp:cNvPr id="0" name=""/>
        <dsp:cNvSpPr/>
      </dsp:nvSpPr>
      <dsp:spPr>
        <a:xfrm>
          <a:off x="0" y="4902031"/>
          <a:ext cx="7848600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smtClean="0">
              <a:solidFill>
                <a:schemeClr val="tx1"/>
              </a:solidFill>
            </a:rPr>
            <a:t>Concluding Remarks </a:t>
          </a:r>
          <a:endParaRPr lang="fr-FR" sz="3000" b="1" kern="1200">
            <a:solidFill>
              <a:schemeClr val="tx1"/>
            </a:solidFill>
          </a:endParaRPr>
        </a:p>
      </dsp:txBody>
      <dsp:txXfrm>
        <a:off x="35125" y="4937156"/>
        <a:ext cx="7778350" cy="64929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3AEA1-EAE1-4B6C-A01F-C2163348C3EC}">
      <dsp:nvSpPr>
        <dsp:cNvPr id="0" name=""/>
        <dsp:cNvSpPr/>
      </dsp:nvSpPr>
      <dsp:spPr>
        <a:xfrm>
          <a:off x="0" y="66895"/>
          <a:ext cx="77724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1"/>
              </a:solidFill>
            </a:rPr>
            <a:t>Setting higher prices</a:t>
          </a:r>
          <a:endParaRPr lang="fr-FR" sz="2600" kern="1200" dirty="0">
            <a:solidFill>
              <a:schemeClr val="tx1"/>
            </a:solidFill>
          </a:endParaRPr>
        </a:p>
      </dsp:txBody>
      <dsp:txXfrm>
        <a:off x="50420" y="117315"/>
        <a:ext cx="7671560" cy="932014"/>
      </dsp:txXfrm>
    </dsp:sp>
    <dsp:sp modelId="{CE10CDF9-6A81-42CF-A188-3BA33F7E2098}">
      <dsp:nvSpPr>
        <dsp:cNvPr id="0" name=""/>
        <dsp:cNvSpPr/>
      </dsp:nvSpPr>
      <dsp:spPr>
        <a:xfrm>
          <a:off x="0" y="1174629"/>
          <a:ext cx="77724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1"/>
              </a:solidFill>
            </a:rPr>
            <a:t>Offering less choice</a:t>
          </a:r>
          <a:endParaRPr lang="fr-FR" sz="2600" kern="1200" dirty="0">
            <a:solidFill>
              <a:schemeClr val="tx1"/>
            </a:solidFill>
          </a:endParaRPr>
        </a:p>
      </dsp:txBody>
      <dsp:txXfrm>
        <a:off x="50420" y="1225049"/>
        <a:ext cx="7671560" cy="932014"/>
      </dsp:txXfrm>
    </dsp:sp>
    <dsp:sp modelId="{28BDFBE3-FEA9-4B07-910F-ACD689B2F738}">
      <dsp:nvSpPr>
        <dsp:cNvPr id="0" name=""/>
        <dsp:cNvSpPr/>
      </dsp:nvSpPr>
      <dsp:spPr>
        <a:xfrm>
          <a:off x="0" y="2282363"/>
          <a:ext cx="77724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1"/>
              </a:solidFill>
            </a:rPr>
            <a:t>Restricting competition</a:t>
          </a:r>
          <a:endParaRPr lang="fr-FR" sz="2600" kern="1200" dirty="0">
            <a:solidFill>
              <a:schemeClr val="tx1"/>
            </a:solidFill>
          </a:endParaRPr>
        </a:p>
      </dsp:txBody>
      <dsp:txXfrm>
        <a:off x="50420" y="2332783"/>
        <a:ext cx="7671560" cy="932014"/>
      </dsp:txXfrm>
    </dsp:sp>
    <dsp:sp modelId="{09779CA5-8653-45A1-B381-0C6B5EF35D09}">
      <dsp:nvSpPr>
        <dsp:cNvPr id="0" name=""/>
        <dsp:cNvSpPr/>
      </dsp:nvSpPr>
      <dsp:spPr>
        <a:xfrm>
          <a:off x="0" y="3390097"/>
          <a:ext cx="77724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solidFill>
                <a:schemeClr val="tx1"/>
              </a:solidFill>
            </a:rPr>
            <a:t>inefficient allocation of resources</a:t>
          </a:r>
          <a:br>
            <a:rPr lang="en-US" sz="2600" b="1" kern="1200" dirty="0" smtClean="0">
              <a:solidFill>
                <a:schemeClr val="tx1"/>
              </a:solidFill>
            </a:rPr>
          </a:br>
          <a:endParaRPr lang="fr-FR" sz="2600" kern="1200" dirty="0">
            <a:solidFill>
              <a:schemeClr val="tx1"/>
            </a:solidFill>
          </a:endParaRPr>
        </a:p>
      </dsp:txBody>
      <dsp:txXfrm>
        <a:off x="50420" y="3440517"/>
        <a:ext cx="7671560" cy="93201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C5259-B8D4-49B9-B59F-0E5A31FE5E6A}">
      <dsp:nvSpPr>
        <dsp:cNvPr id="0" name=""/>
        <dsp:cNvSpPr/>
      </dsp:nvSpPr>
      <dsp:spPr>
        <a:xfrm>
          <a:off x="0" y="357000"/>
          <a:ext cx="66294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1734E-0C07-4F37-8D84-4209113D63B4}">
      <dsp:nvSpPr>
        <dsp:cNvPr id="0" name=""/>
        <dsp:cNvSpPr/>
      </dsp:nvSpPr>
      <dsp:spPr>
        <a:xfrm>
          <a:off x="331470" y="135599"/>
          <a:ext cx="4640580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403" tIns="0" rIns="175403" bIns="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400" b="1" kern="1200" dirty="0" smtClean="0">
              <a:solidFill>
                <a:srgbClr val="0070C0"/>
              </a:solidFill>
            </a:rPr>
            <a:t>Corruption</a:t>
          </a:r>
          <a:endParaRPr lang="fr-FR" sz="3400" b="1" kern="1200" dirty="0">
            <a:solidFill>
              <a:srgbClr val="0070C0"/>
            </a:solidFill>
          </a:endParaRPr>
        </a:p>
      </dsp:txBody>
      <dsp:txXfrm>
        <a:off x="353086" y="157215"/>
        <a:ext cx="4597348" cy="399568"/>
      </dsp:txXfrm>
    </dsp:sp>
    <dsp:sp modelId="{2D51458B-6988-4D38-A5A1-10BBF5059FF8}">
      <dsp:nvSpPr>
        <dsp:cNvPr id="0" name=""/>
        <dsp:cNvSpPr/>
      </dsp:nvSpPr>
      <dsp:spPr>
        <a:xfrm>
          <a:off x="0" y="1037400"/>
          <a:ext cx="66294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BB99FC-BEAA-4E3C-9806-E0E8D61ED830}">
      <dsp:nvSpPr>
        <dsp:cNvPr id="0" name=""/>
        <dsp:cNvSpPr/>
      </dsp:nvSpPr>
      <dsp:spPr>
        <a:xfrm>
          <a:off x="331470" y="816000"/>
          <a:ext cx="4640580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403" tIns="0" rIns="17540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 procurement</a:t>
          </a:r>
          <a:endParaRPr lang="fr-FR" sz="2400" kern="1200" dirty="0"/>
        </a:p>
      </dsp:txBody>
      <dsp:txXfrm>
        <a:off x="353086" y="837616"/>
        <a:ext cx="4597348" cy="399568"/>
      </dsp:txXfrm>
    </dsp:sp>
    <dsp:sp modelId="{DD3FBD36-E28F-46BC-8ABE-6F51F65CC6AB}">
      <dsp:nvSpPr>
        <dsp:cNvPr id="0" name=""/>
        <dsp:cNvSpPr/>
      </dsp:nvSpPr>
      <dsp:spPr>
        <a:xfrm>
          <a:off x="0" y="1717800"/>
          <a:ext cx="66294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90B68-4858-42CB-9109-530DB99C2E00}">
      <dsp:nvSpPr>
        <dsp:cNvPr id="0" name=""/>
        <dsp:cNvSpPr/>
      </dsp:nvSpPr>
      <dsp:spPr>
        <a:xfrm>
          <a:off x="331470" y="1496400"/>
          <a:ext cx="4640580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403" tIns="0" rIns="17540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 payment systems</a:t>
          </a:r>
          <a:endParaRPr lang="fr-FR" sz="2400" kern="1200" dirty="0"/>
        </a:p>
      </dsp:txBody>
      <dsp:txXfrm>
        <a:off x="353086" y="1518016"/>
        <a:ext cx="4597348" cy="399568"/>
      </dsp:txXfrm>
    </dsp:sp>
    <dsp:sp modelId="{DF40590A-C827-4D9B-8AD5-C5B6C35A69F2}">
      <dsp:nvSpPr>
        <dsp:cNvPr id="0" name=""/>
        <dsp:cNvSpPr/>
      </dsp:nvSpPr>
      <dsp:spPr>
        <a:xfrm>
          <a:off x="0" y="2398200"/>
          <a:ext cx="66294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1D121A-B136-4445-B105-3566B6565429}">
      <dsp:nvSpPr>
        <dsp:cNvPr id="0" name=""/>
        <dsp:cNvSpPr/>
      </dsp:nvSpPr>
      <dsp:spPr>
        <a:xfrm>
          <a:off x="331470" y="2176800"/>
          <a:ext cx="4640580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403" tIns="0" rIns="17540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 the pharmaceutical sector</a:t>
          </a:r>
          <a:endParaRPr lang="fr-FR" sz="2400" kern="1200" dirty="0"/>
        </a:p>
      </dsp:txBody>
      <dsp:txXfrm>
        <a:off x="353086" y="2198416"/>
        <a:ext cx="4597348" cy="399568"/>
      </dsp:txXfrm>
    </dsp:sp>
    <dsp:sp modelId="{8CB5F5FB-0B06-4CBD-BDB9-566178DFF174}">
      <dsp:nvSpPr>
        <dsp:cNvPr id="0" name=""/>
        <dsp:cNvSpPr/>
      </dsp:nvSpPr>
      <dsp:spPr>
        <a:xfrm>
          <a:off x="0" y="3078600"/>
          <a:ext cx="66294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8CC80-CE0A-4999-B8D9-D33F399DA6E9}">
      <dsp:nvSpPr>
        <dsp:cNvPr id="0" name=""/>
        <dsp:cNvSpPr/>
      </dsp:nvSpPr>
      <dsp:spPr>
        <a:xfrm>
          <a:off x="331470" y="2857200"/>
          <a:ext cx="5974097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403" tIns="0" rIns="17540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at the point of health service delivery</a:t>
          </a:r>
          <a:endParaRPr lang="fr-FR" sz="2400" kern="1200" dirty="0"/>
        </a:p>
      </dsp:txBody>
      <dsp:txXfrm>
        <a:off x="353086" y="2878816"/>
        <a:ext cx="5930865" cy="399568"/>
      </dsp:txXfrm>
    </dsp:sp>
    <dsp:sp modelId="{6C1B2981-91A8-4376-87AC-A34B457A6CAD}">
      <dsp:nvSpPr>
        <dsp:cNvPr id="0" name=""/>
        <dsp:cNvSpPr/>
      </dsp:nvSpPr>
      <dsp:spPr>
        <a:xfrm>
          <a:off x="0" y="3759000"/>
          <a:ext cx="66294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1A8D9-3CE5-42B5-A383-CA0B8F7611F1}">
      <dsp:nvSpPr>
        <dsp:cNvPr id="0" name=""/>
        <dsp:cNvSpPr/>
      </dsp:nvSpPr>
      <dsp:spPr>
        <a:xfrm>
          <a:off x="1760205" y="3537600"/>
          <a:ext cx="4640580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403" tIns="0" rIns="17540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Etc…</a:t>
          </a:r>
          <a:endParaRPr lang="fr-FR" sz="2400" kern="1200" dirty="0"/>
        </a:p>
      </dsp:txBody>
      <dsp:txXfrm>
        <a:off x="1781821" y="3559216"/>
        <a:ext cx="4597348" cy="399568"/>
      </dsp:txXfrm>
    </dsp:sp>
    <dsp:sp modelId="{A2B44270-768C-4142-9BF1-3DEB324C7D24}">
      <dsp:nvSpPr>
        <dsp:cNvPr id="0" name=""/>
        <dsp:cNvSpPr/>
      </dsp:nvSpPr>
      <dsp:spPr>
        <a:xfrm>
          <a:off x="0" y="4439400"/>
          <a:ext cx="6629400" cy="378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7C372-E4D8-4B17-A2F7-4A48C18C3852}">
      <dsp:nvSpPr>
        <dsp:cNvPr id="0" name=""/>
        <dsp:cNvSpPr/>
      </dsp:nvSpPr>
      <dsp:spPr>
        <a:xfrm>
          <a:off x="922023" y="4434002"/>
          <a:ext cx="4640580" cy="442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403" tIns="0" rIns="175403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0000"/>
              </a:solidFill>
            </a:rPr>
            <a:t>Embezzlement and theft</a:t>
          </a:r>
          <a:endParaRPr lang="fr-FR" sz="2400" kern="1200" dirty="0">
            <a:solidFill>
              <a:srgbClr val="FF0000"/>
            </a:solidFill>
          </a:endParaRPr>
        </a:p>
      </dsp:txBody>
      <dsp:txXfrm>
        <a:off x="943639" y="4455618"/>
        <a:ext cx="4597348" cy="39956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0ADFA-6B36-406E-AF83-70A69161CF3B}">
      <dsp:nvSpPr>
        <dsp:cNvPr id="0" name=""/>
        <dsp:cNvSpPr/>
      </dsp:nvSpPr>
      <dsp:spPr>
        <a:xfrm>
          <a:off x="3361343" y="2036614"/>
          <a:ext cx="1972655" cy="1184571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chemeClr val="tx1"/>
              </a:solidFill>
            </a:rPr>
            <a:t>State Interventions</a:t>
          </a:r>
          <a:endParaRPr lang="fr-FR" sz="1800" b="1" kern="1200" dirty="0">
            <a:solidFill>
              <a:schemeClr val="tx1"/>
            </a:solidFill>
          </a:endParaRPr>
        </a:p>
      </dsp:txBody>
      <dsp:txXfrm>
        <a:off x="3650232" y="2210090"/>
        <a:ext cx="1394877" cy="837619"/>
      </dsp:txXfrm>
    </dsp:sp>
    <dsp:sp modelId="{33F2A121-0036-4F29-996D-05FDFA981029}">
      <dsp:nvSpPr>
        <dsp:cNvPr id="0" name=""/>
        <dsp:cNvSpPr/>
      </dsp:nvSpPr>
      <dsp:spPr>
        <a:xfrm rot="16200000">
          <a:off x="3932817" y="1609268"/>
          <a:ext cx="829707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829707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26928" y="1601017"/>
        <a:ext cx="41485" cy="41485"/>
      </dsp:txXfrm>
    </dsp:sp>
    <dsp:sp modelId="{4CED06B6-128B-460E-BC7A-835FA93A4F82}">
      <dsp:nvSpPr>
        <dsp:cNvPr id="0" name=""/>
        <dsp:cNvSpPr/>
      </dsp:nvSpPr>
      <dsp:spPr>
        <a:xfrm>
          <a:off x="3513738" y="22334"/>
          <a:ext cx="1667865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State provision </a:t>
          </a:r>
          <a:endParaRPr lang="fr-FR" sz="1800" b="1" kern="1200" dirty="0"/>
        </a:p>
      </dsp:txBody>
      <dsp:txXfrm>
        <a:off x="3757991" y="195810"/>
        <a:ext cx="1179359" cy="837619"/>
      </dsp:txXfrm>
    </dsp:sp>
    <dsp:sp modelId="{4EACC0D0-1B14-48A0-A253-C82217242C39}">
      <dsp:nvSpPr>
        <dsp:cNvPr id="0" name=""/>
        <dsp:cNvSpPr/>
      </dsp:nvSpPr>
      <dsp:spPr>
        <a:xfrm rot="19359716">
          <a:off x="4842239" y="1809153"/>
          <a:ext cx="1127291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1127291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77702" y="1793463"/>
        <a:ext cx="56364" cy="56364"/>
      </dsp:txXfrm>
    </dsp:sp>
    <dsp:sp modelId="{314FE1B1-A51A-40BE-9CA0-4260459693E5}">
      <dsp:nvSpPr>
        <dsp:cNvPr id="0" name=""/>
        <dsp:cNvSpPr/>
      </dsp:nvSpPr>
      <dsp:spPr>
        <a:xfrm>
          <a:off x="5597208" y="457194"/>
          <a:ext cx="1641781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Extension of property rights </a:t>
          </a:r>
          <a:endParaRPr lang="fr-FR" sz="1800" b="1" kern="1200" dirty="0"/>
        </a:p>
      </dsp:txBody>
      <dsp:txXfrm>
        <a:off x="5837641" y="630670"/>
        <a:ext cx="1160915" cy="837619"/>
      </dsp:txXfrm>
    </dsp:sp>
    <dsp:sp modelId="{6C530774-4629-455D-A2E9-81C0694EEC30}">
      <dsp:nvSpPr>
        <dsp:cNvPr id="0" name=""/>
        <dsp:cNvSpPr/>
      </dsp:nvSpPr>
      <dsp:spPr>
        <a:xfrm>
          <a:off x="5333998" y="2616408"/>
          <a:ext cx="447157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447157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46398" y="2617721"/>
        <a:ext cx="22357" cy="22357"/>
      </dsp:txXfrm>
    </dsp:sp>
    <dsp:sp modelId="{B32F27D5-A61C-4FAC-A05F-4AC9D7BF284D}">
      <dsp:nvSpPr>
        <dsp:cNvPr id="0" name=""/>
        <dsp:cNvSpPr/>
      </dsp:nvSpPr>
      <dsp:spPr>
        <a:xfrm>
          <a:off x="5781156" y="2036614"/>
          <a:ext cx="1915049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Taxation </a:t>
          </a:r>
          <a:endParaRPr lang="fr-FR" sz="1800" b="1" kern="1200" dirty="0"/>
        </a:p>
      </dsp:txBody>
      <dsp:txXfrm>
        <a:off x="6061608" y="2210090"/>
        <a:ext cx="1354145" cy="837619"/>
      </dsp:txXfrm>
    </dsp:sp>
    <dsp:sp modelId="{26A43272-2CD4-4782-9571-7174E3D7E2F0}">
      <dsp:nvSpPr>
        <dsp:cNvPr id="0" name=""/>
        <dsp:cNvSpPr/>
      </dsp:nvSpPr>
      <dsp:spPr>
        <a:xfrm rot="2177388">
          <a:off x="4866145" y="3398113"/>
          <a:ext cx="1092169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1092169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84926" y="3383300"/>
        <a:ext cx="54608" cy="54608"/>
      </dsp:txXfrm>
    </dsp:sp>
    <dsp:sp modelId="{7F336C51-58F2-4296-9D6D-1EF30932E004}">
      <dsp:nvSpPr>
        <dsp:cNvPr id="0" name=""/>
        <dsp:cNvSpPr/>
      </dsp:nvSpPr>
      <dsp:spPr>
        <a:xfrm>
          <a:off x="5418878" y="3616028"/>
          <a:ext cx="2159415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Subsidies </a:t>
          </a:r>
          <a:endParaRPr lang="fr-FR" sz="1800" b="1" kern="1200" dirty="0"/>
        </a:p>
      </dsp:txBody>
      <dsp:txXfrm>
        <a:off x="5735117" y="3789504"/>
        <a:ext cx="1526937" cy="837619"/>
      </dsp:txXfrm>
    </dsp:sp>
    <dsp:sp modelId="{D58AA9E0-D542-4F06-9DA3-5131B79E1C97}">
      <dsp:nvSpPr>
        <dsp:cNvPr id="0" name=""/>
        <dsp:cNvSpPr/>
      </dsp:nvSpPr>
      <dsp:spPr>
        <a:xfrm rot="5400000">
          <a:off x="3932817" y="3623547"/>
          <a:ext cx="829707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829707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26928" y="3615297"/>
        <a:ext cx="41485" cy="41485"/>
      </dsp:txXfrm>
    </dsp:sp>
    <dsp:sp modelId="{6238460D-DE3D-4F26-B59B-DA8FE73B335B}">
      <dsp:nvSpPr>
        <dsp:cNvPr id="0" name=""/>
        <dsp:cNvSpPr/>
      </dsp:nvSpPr>
      <dsp:spPr>
        <a:xfrm>
          <a:off x="3539692" y="4050893"/>
          <a:ext cx="1615957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Regulation </a:t>
          </a:r>
          <a:endParaRPr lang="fr-FR" sz="1800" b="1" kern="1200" dirty="0"/>
        </a:p>
      </dsp:txBody>
      <dsp:txXfrm>
        <a:off x="3776343" y="4224369"/>
        <a:ext cx="1142655" cy="837619"/>
      </dsp:txXfrm>
    </dsp:sp>
    <dsp:sp modelId="{5E377D8E-EE39-4CFC-BF61-BAD12545E68E}">
      <dsp:nvSpPr>
        <dsp:cNvPr id="0" name=""/>
        <dsp:cNvSpPr/>
      </dsp:nvSpPr>
      <dsp:spPr>
        <a:xfrm rot="8367124">
          <a:off x="2945634" y="3409781"/>
          <a:ext cx="949375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949375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396587" y="3398538"/>
        <a:ext cx="47468" cy="47468"/>
      </dsp:txXfrm>
    </dsp:sp>
    <dsp:sp modelId="{6087B022-AD26-4CA8-B498-C67952E4A3D3}">
      <dsp:nvSpPr>
        <dsp:cNvPr id="0" name=""/>
        <dsp:cNvSpPr/>
      </dsp:nvSpPr>
      <dsp:spPr>
        <a:xfrm>
          <a:off x="1558490" y="3616021"/>
          <a:ext cx="1886122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Prohibition </a:t>
          </a:r>
          <a:endParaRPr lang="fr-FR" sz="1800" b="1" kern="1200"/>
        </a:p>
      </dsp:txBody>
      <dsp:txXfrm>
        <a:off x="1834706" y="3789497"/>
        <a:ext cx="1333690" cy="837619"/>
      </dsp:txXfrm>
    </dsp:sp>
    <dsp:sp modelId="{AC6EAC67-EBE2-465F-AC91-81861E180D7C}">
      <dsp:nvSpPr>
        <dsp:cNvPr id="0" name=""/>
        <dsp:cNvSpPr/>
      </dsp:nvSpPr>
      <dsp:spPr>
        <a:xfrm rot="10800000">
          <a:off x="2934228" y="2616408"/>
          <a:ext cx="427114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427114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37107" y="2618222"/>
        <a:ext cx="21355" cy="21355"/>
      </dsp:txXfrm>
    </dsp:sp>
    <dsp:sp modelId="{F9DD6070-420C-4A3A-A16A-A1E53F85C1F1}">
      <dsp:nvSpPr>
        <dsp:cNvPr id="0" name=""/>
        <dsp:cNvSpPr/>
      </dsp:nvSpPr>
      <dsp:spPr>
        <a:xfrm>
          <a:off x="697294" y="2036614"/>
          <a:ext cx="2236933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Positive discrimination </a:t>
          </a:r>
          <a:endParaRPr lang="fr-FR" sz="1800" b="1" kern="1200" dirty="0"/>
        </a:p>
      </dsp:txBody>
      <dsp:txXfrm>
        <a:off x="1024885" y="2210090"/>
        <a:ext cx="1581751" cy="837619"/>
      </dsp:txXfrm>
    </dsp:sp>
    <dsp:sp modelId="{C004871A-C568-4BF6-8A4A-E0521B89ED32}">
      <dsp:nvSpPr>
        <dsp:cNvPr id="0" name=""/>
        <dsp:cNvSpPr/>
      </dsp:nvSpPr>
      <dsp:spPr>
        <a:xfrm rot="13164431">
          <a:off x="2925312" y="1837273"/>
          <a:ext cx="948134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948134" y="1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375676" y="1826062"/>
        <a:ext cx="47406" cy="47406"/>
      </dsp:txXfrm>
    </dsp:sp>
    <dsp:sp modelId="{A14CD9AA-93D6-40EF-BAA1-9789BBB099DF}">
      <dsp:nvSpPr>
        <dsp:cNvPr id="0" name=""/>
        <dsp:cNvSpPr/>
      </dsp:nvSpPr>
      <dsp:spPr>
        <a:xfrm>
          <a:off x="1295398" y="457203"/>
          <a:ext cx="2259914" cy="11845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Redistribution of income </a:t>
          </a:r>
          <a:endParaRPr lang="fr-FR" sz="1800" b="1" kern="1200" dirty="0"/>
        </a:p>
      </dsp:txBody>
      <dsp:txXfrm>
        <a:off x="1626355" y="630679"/>
        <a:ext cx="1598000" cy="83761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31D59-0F2E-4BCC-91EA-89B5D39F186D}">
      <dsp:nvSpPr>
        <dsp:cNvPr id="0" name=""/>
        <dsp:cNvSpPr/>
      </dsp:nvSpPr>
      <dsp:spPr>
        <a:xfrm rot="16200000">
          <a:off x="-900869" y="903535"/>
          <a:ext cx="4953000" cy="3145928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To Protect Market Users and the Public from Fraud, Manipulation, and Abusive Practices Related to  the Sale of healthcare services  </a:t>
          </a:r>
          <a:endParaRPr lang="fr-FR" sz="2400" kern="1200" dirty="0"/>
        </a:p>
      </dsp:txBody>
      <dsp:txXfrm rot="5400000">
        <a:off x="2667" y="990599"/>
        <a:ext cx="3145928" cy="2971800"/>
      </dsp:txXfrm>
    </dsp:sp>
    <dsp:sp modelId="{1EAA1063-6125-4E08-9B4C-0A92A3884EBA}">
      <dsp:nvSpPr>
        <dsp:cNvPr id="0" name=""/>
        <dsp:cNvSpPr/>
      </dsp:nvSpPr>
      <dsp:spPr>
        <a:xfrm rot="16200000">
          <a:off x="1485899" y="1898640"/>
          <a:ext cx="4953000" cy="1155719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AND  </a:t>
          </a:r>
          <a:endParaRPr lang="fr-FR" sz="2400" kern="1200" dirty="0"/>
        </a:p>
      </dsp:txBody>
      <dsp:txXfrm rot="5400000">
        <a:off x="3384539" y="990600"/>
        <a:ext cx="1155719" cy="2971800"/>
      </dsp:txXfrm>
    </dsp:sp>
    <dsp:sp modelId="{118070B3-0BD0-45C4-BDD7-95A7334241B4}">
      <dsp:nvSpPr>
        <dsp:cNvPr id="0" name=""/>
        <dsp:cNvSpPr/>
      </dsp:nvSpPr>
      <dsp:spPr>
        <a:xfrm rot="16200000">
          <a:off x="3872669" y="903535"/>
          <a:ext cx="4953000" cy="3145928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To Foster Open, Competitive, and Financially Sound Commodity Futures and Option Markets.</a:t>
          </a:r>
          <a:endParaRPr lang="fr-FR" sz="2400" kern="1200" dirty="0"/>
        </a:p>
      </dsp:txBody>
      <dsp:txXfrm rot="5400000">
        <a:off x="4776205" y="990599"/>
        <a:ext cx="3145928" cy="2971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CC5DB3-7996-4753-8DE4-53FDC4DAAEBB}">
      <dsp:nvSpPr>
        <dsp:cNvPr id="0" name=""/>
        <dsp:cNvSpPr/>
      </dsp:nvSpPr>
      <dsp:spPr>
        <a:xfrm>
          <a:off x="0" y="233"/>
          <a:ext cx="8610600" cy="5811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/>
            <a:t>Strengthening  the health system </a:t>
          </a:r>
          <a:endParaRPr lang="fr-FR" sz="2800" kern="1200"/>
        </a:p>
      </dsp:txBody>
      <dsp:txXfrm>
        <a:off x="28371" y="28604"/>
        <a:ext cx="8553858" cy="524441"/>
      </dsp:txXfrm>
    </dsp:sp>
    <dsp:sp modelId="{7C7BEE5D-5EF0-429C-9585-F47BB553AB79}">
      <dsp:nvSpPr>
        <dsp:cNvPr id="0" name=""/>
        <dsp:cNvSpPr/>
      </dsp:nvSpPr>
      <dsp:spPr>
        <a:xfrm>
          <a:off x="0" y="593749"/>
          <a:ext cx="8610600" cy="5811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Exchange of skills and expertise</a:t>
          </a:r>
          <a:endParaRPr lang="fr-FR" sz="2800" kern="1200" dirty="0"/>
        </a:p>
      </dsp:txBody>
      <dsp:txXfrm>
        <a:off x="28371" y="622120"/>
        <a:ext cx="8553858" cy="524441"/>
      </dsp:txXfrm>
    </dsp:sp>
    <dsp:sp modelId="{0DC93AC4-9E6A-410F-8098-84AB687C3248}">
      <dsp:nvSpPr>
        <dsp:cNvPr id="0" name=""/>
        <dsp:cNvSpPr/>
      </dsp:nvSpPr>
      <dsp:spPr>
        <a:xfrm>
          <a:off x="0" y="1187266"/>
          <a:ext cx="8610600" cy="5811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Mobilization of additional resources</a:t>
          </a:r>
          <a:endParaRPr lang="fr-FR" sz="2800" kern="1200" dirty="0"/>
        </a:p>
      </dsp:txBody>
      <dsp:txXfrm>
        <a:off x="28371" y="1215637"/>
        <a:ext cx="8553858" cy="524441"/>
      </dsp:txXfrm>
    </dsp:sp>
    <dsp:sp modelId="{6C02FD4A-C856-41C2-B37D-98A24E5A16C0}">
      <dsp:nvSpPr>
        <dsp:cNvPr id="0" name=""/>
        <dsp:cNvSpPr/>
      </dsp:nvSpPr>
      <dsp:spPr>
        <a:xfrm>
          <a:off x="0" y="1780783"/>
          <a:ext cx="8610600" cy="5811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Widening the range of services and number of providers</a:t>
          </a:r>
          <a:endParaRPr lang="fr-FR" sz="2800" kern="1200" dirty="0"/>
        </a:p>
      </dsp:txBody>
      <dsp:txXfrm>
        <a:off x="28371" y="1809154"/>
        <a:ext cx="8553858" cy="524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EB7E0-D7BF-4BE2-8508-276AAB9E5595}">
      <dsp:nvSpPr>
        <dsp:cNvPr id="0" name=""/>
        <dsp:cNvSpPr/>
      </dsp:nvSpPr>
      <dsp:spPr>
        <a:xfrm>
          <a:off x="0" y="3937532"/>
          <a:ext cx="8077200" cy="8614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More potential partners for governments as private </a:t>
          </a:r>
          <a:endParaRPr lang="fr-FR" sz="2400" b="1" kern="1200" dirty="0"/>
        </a:p>
      </dsp:txBody>
      <dsp:txXfrm>
        <a:off x="0" y="3937532"/>
        <a:ext cx="8077200" cy="861435"/>
      </dsp:txXfrm>
    </dsp:sp>
    <dsp:sp modelId="{1E8AA78C-6DDC-4347-83BA-80E684ED9D22}">
      <dsp:nvSpPr>
        <dsp:cNvPr id="0" name=""/>
        <dsp:cNvSpPr/>
      </dsp:nvSpPr>
      <dsp:spPr>
        <a:xfrm rot="10800000">
          <a:off x="0" y="2625565"/>
          <a:ext cx="8077200" cy="132488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Desire to formalize arrangements with private sector who deliver an important share of health services</a:t>
          </a:r>
          <a:endParaRPr lang="fr-FR" sz="2400" b="1" kern="1200" dirty="0"/>
        </a:p>
      </dsp:txBody>
      <dsp:txXfrm rot="10800000">
        <a:off x="0" y="2625565"/>
        <a:ext cx="8077200" cy="860872"/>
      </dsp:txXfrm>
    </dsp:sp>
    <dsp:sp modelId="{90C2FAA7-1942-4E36-9B37-CB6F49A2ED0F}">
      <dsp:nvSpPr>
        <dsp:cNvPr id="0" name=""/>
        <dsp:cNvSpPr/>
      </dsp:nvSpPr>
      <dsp:spPr>
        <a:xfrm rot="10800000">
          <a:off x="0" y="1313598"/>
          <a:ext cx="8077200" cy="132488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Opportunity to leverage private  investment for the benefit of public health services </a:t>
          </a:r>
          <a:endParaRPr lang="fr-FR" sz="2400" b="1" kern="1200" dirty="0"/>
        </a:p>
      </dsp:txBody>
      <dsp:txXfrm rot="10800000">
        <a:off x="0" y="1313598"/>
        <a:ext cx="8077200" cy="860872"/>
      </dsp:txXfrm>
    </dsp:sp>
    <dsp:sp modelId="{952133AB-6826-4F12-BAFD-6D45CA5E02BE}">
      <dsp:nvSpPr>
        <dsp:cNvPr id="0" name=""/>
        <dsp:cNvSpPr/>
      </dsp:nvSpPr>
      <dsp:spPr>
        <a:xfrm rot="10800000">
          <a:off x="0" y="1632"/>
          <a:ext cx="8077200" cy="1324888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Desire to improve operation of public health services and  facilities and to expand access to higher quality services</a:t>
          </a:r>
          <a:endParaRPr lang="fr-FR" sz="2400" b="1" kern="1200" dirty="0"/>
        </a:p>
      </dsp:txBody>
      <dsp:txXfrm rot="10800000">
        <a:off x="0" y="1632"/>
        <a:ext cx="8077200" cy="8608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8E0FA-6709-4945-A002-F4EBC785C910}">
      <dsp:nvSpPr>
        <dsp:cNvPr id="0" name=""/>
        <dsp:cNvSpPr/>
      </dsp:nvSpPr>
      <dsp:spPr>
        <a:xfrm>
          <a:off x="0" y="1431"/>
          <a:ext cx="7924800" cy="7071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Crowding in investment and expertise from the private sector to the delivery of public goods and services. </a:t>
          </a:r>
          <a:endParaRPr lang="fr-FR" sz="1800" b="1" kern="1200" dirty="0"/>
        </a:p>
      </dsp:txBody>
      <dsp:txXfrm>
        <a:off x="34519" y="35950"/>
        <a:ext cx="7855762" cy="638092"/>
      </dsp:txXfrm>
    </dsp:sp>
    <dsp:sp modelId="{E307CE02-987E-421C-A4C6-DAA57F015576}">
      <dsp:nvSpPr>
        <dsp:cNvPr id="0" name=""/>
        <dsp:cNvSpPr/>
      </dsp:nvSpPr>
      <dsp:spPr>
        <a:xfrm>
          <a:off x="0" y="720458"/>
          <a:ext cx="7924800" cy="5896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Advantages in off-budget funding, </a:t>
          </a:r>
          <a:endParaRPr lang="fr-FR" sz="1800" b="1" kern="1200" dirty="0"/>
        </a:p>
      </dsp:txBody>
      <dsp:txXfrm>
        <a:off x="28784" y="749242"/>
        <a:ext cx="7867232" cy="532070"/>
      </dsp:txXfrm>
    </dsp:sp>
    <dsp:sp modelId="{79125490-DAE0-47B8-A735-DB67E6921905}">
      <dsp:nvSpPr>
        <dsp:cNvPr id="0" name=""/>
        <dsp:cNvSpPr/>
      </dsp:nvSpPr>
      <dsp:spPr>
        <a:xfrm>
          <a:off x="0" y="1321994"/>
          <a:ext cx="7924800" cy="5896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Mechanism of modern governments regularly turn to in order to fulfill their responsibilities on public infrastructure and services. </a:t>
          </a:r>
          <a:endParaRPr lang="fr-FR" sz="1800" b="1" kern="1200" dirty="0"/>
        </a:p>
      </dsp:txBody>
      <dsp:txXfrm>
        <a:off x="28784" y="1350778"/>
        <a:ext cx="7867232" cy="532070"/>
      </dsp:txXfrm>
    </dsp:sp>
    <dsp:sp modelId="{2B95E3E6-3FBA-433F-879E-EA118A820331}">
      <dsp:nvSpPr>
        <dsp:cNvPr id="0" name=""/>
        <dsp:cNvSpPr/>
      </dsp:nvSpPr>
      <dsp:spPr>
        <a:xfrm>
          <a:off x="0" y="1923529"/>
          <a:ext cx="7924800" cy="5896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Seeking alternative methods of meeting the increasing demands for investment in public sector development. </a:t>
          </a:r>
          <a:endParaRPr lang="fr-FR" sz="1800" b="1" kern="1200" dirty="0"/>
        </a:p>
      </dsp:txBody>
      <dsp:txXfrm>
        <a:off x="28784" y="1952313"/>
        <a:ext cx="7867232" cy="5320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A19DC-7BB1-42C7-80BD-EBD94777E3BD}">
      <dsp:nvSpPr>
        <dsp:cNvPr id="0" name=""/>
        <dsp:cNvSpPr/>
      </dsp:nvSpPr>
      <dsp:spPr>
        <a:xfrm>
          <a:off x="2611" y="140983"/>
          <a:ext cx="780677" cy="5562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RHS</a:t>
          </a:r>
          <a:endParaRPr lang="fr-FR" sz="2400" b="1" kern="1200" dirty="0"/>
        </a:p>
      </dsp:txBody>
      <dsp:txXfrm>
        <a:off x="18903" y="157275"/>
        <a:ext cx="748093" cy="523649"/>
      </dsp:txXfrm>
    </dsp:sp>
    <dsp:sp modelId="{71790298-770F-42E3-80B5-C5AF06746892}">
      <dsp:nvSpPr>
        <dsp:cNvPr id="0" name=""/>
        <dsp:cNvSpPr/>
      </dsp:nvSpPr>
      <dsp:spPr>
        <a:xfrm>
          <a:off x="861357" y="322295"/>
          <a:ext cx="165503" cy="193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b="1" kern="1200"/>
        </a:p>
      </dsp:txBody>
      <dsp:txXfrm>
        <a:off x="861357" y="361017"/>
        <a:ext cx="115852" cy="116164"/>
      </dsp:txXfrm>
    </dsp:sp>
    <dsp:sp modelId="{DAD35A35-2D7A-4084-AB3A-98EFBA69FD47}">
      <dsp:nvSpPr>
        <dsp:cNvPr id="0" name=""/>
        <dsp:cNvSpPr/>
      </dsp:nvSpPr>
      <dsp:spPr>
        <a:xfrm>
          <a:off x="1095561" y="140983"/>
          <a:ext cx="780677" cy="55623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PPP</a:t>
          </a:r>
          <a:endParaRPr lang="fr-FR" sz="2400" b="1" kern="1200" dirty="0"/>
        </a:p>
      </dsp:txBody>
      <dsp:txXfrm>
        <a:off x="1111853" y="157275"/>
        <a:ext cx="748093" cy="523649"/>
      </dsp:txXfrm>
    </dsp:sp>
    <dsp:sp modelId="{43DC453B-3611-4742-AA40-39DA0BDF38E7}">
      <dsp:nvSpPr>
        <dsp:cNvPr id="0" name=""/>
        <dsp:cNvSpPr/>
      </dsp:nvSpPr>
      <dsp:spPr>
        <a:xfrm>
          <a:off x="1954306" y="322295"/>
          <a:ext cx="165503" cy="1936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b="1" kern="1200"/>
        </a:p>
      </dsp:txBody>
      <dsp:txXfrm>
        <a:off x="1954306" y="361017"/>
        <a:ext cx="115852" cy="116164"/>
      </dsp:txXfrm>
    </dsp:sp>
    <dsp:sp modelId="{97B221B9-81E0-46BF-9A33-EB02608F7402}">
      <dsp:nvSpPr>
        <dsp:cNvPr id="0" name=""/>
        <dsp:cNvSpPr/>
      </dsp:nvSpPr>
      <dsp:spPr>
        <a:xfrm>
          <a:off x="2188510" y="140983"/>
          <a:ext cx="780677" cy="5562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/>
            <a:t>UHC</a:t>
          </a:r>
          <a:endParaRPr lang="fr-FR" sz="2400" b="1" kern="1200" dirty="0"/>
        </a:p>
      </dsp:txBody>
      <dsp:txXfrm>
        <a:off x="2204802" y="157275"/>
        <a:ext cx="748093" cy="5236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E17B4-FAB2-49FB-86A7-B3395AFBD3D4}">
      <dsp:nvSpPr>
        <dsp:cNvPr id="0" name=""/>
        <dsp:cNvSpPr/>
      </dsp:nvSpPr>
      <dsp:spPr>
        <a:xfrm>
          <a:off x="0" y="0"/>
          <a:ext cx="8153400" cy="959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Involving private providers in managing various components of the health sector</a:t>
          </a:r>
          <a:endParaRPr lang="fr-FR" sz="2400" kern="1200" dirty="0"/>
        </a:p>
      </dsp:txBody>
      <dsp:txXfrm>
        <a:off x="46834" y="46834"/>
        <a:ext cx="8059732" cy="865732"/>
      </dsp:txXfrm>
    </dsp:sp>
    <dsp:sp modelId="{1074FF10-8105-4865-9EF5-2DF6EE30193C}">
      <dsp:nvSpPr>
        <dsp:cNvPr id="0" name=""/>
        <dsp:cNvSpPr/>
      </dsp:nvSpPr>
      <dsp:spPr>
        <a:xfrm>
          <a:off x="0" y="1063319"/>
          <a:ext cx="8153400" cy="959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Developing joint ventures or inviting private capital</a:t>
          </a:r>
          <a:endParaRPr lang="fr-FR" sz="2400" kern="1200" dirty="0"/>
        </a:p>
      </dsp:txBody>
      <dsp:txXfrm>
        <a:off x="46834" y="1110153"/>
        <a:ext cx="8059732" cy="865732"/>
      </dsp:txXfrm>
    </dsp:sp>
    <dsp:sp modelId="{23F08631-09B7-4D3F-9DC5-695DD7A930B8}">
      <dsp:nvSpPr>
        <dsp:cNvPr id="0" name=""/>
        <dsp:cNvSpPr/>
      </dsp:nvSpPr>
      <dsp:spPr>
        <a:xfrm>
          <a:off x="0" y="2149200"/>
          <a:ext cx="8153400" cy="959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Contracting out services (Catering, Cleaning, Security, Laboratory…..)</a:t>
          </a:r>
          <a:endParaRPr lang="fr-FR" sz="2400" kern="1200" dirty="0"/>
        </a:p>
      </dsp:txBody>
      <dsp:txXfrm>
        <a:off x="46834" y="2196034"/>
        <a:ext cx="8059732" cy="865732"/>
      </dsp:txXfrm>
    </dsp:sp>
    <dsp:sp modelId="{B32A53A8-DE56-47E1-8B8B-C7CE8F3634E8}">
      <dsp:nvSpPr>
        <dsp:cNvPr id="0" name=""/>
        <dsp:cNvSpPr/>
      </dsp:nvSpPr>
      <dsp:spPr>
        <a:xfrm>
          <a:off x="0" y="3223800"/>
          <a:ext cx="8153400" cy="959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Consumer Protection Act (Safeguarding the interest of consumers)</a:t>
          </a:r>
          <a:endParaRPr lang="fr-FR" sz="2400" kern="1200" dirty="0"/>
        </a:p>
      </dsp:txBody>
      <dsp:txXfrm>
        <a:off x="46834" y="3270634"/>
        <a:ext cx="8059732" cy="865732"/>
      </dsp:txXfrm>
    </dsp:sp>
    <dsp:sp modelId="{B1002D4D-1864-4BDA-AA60-AEC71FC45E5F}">
      <dsp:nvSpPr>
        <dsp:cNvPr id="0" name=""/>
        <dsp:cNvSpPr/>
      </dsp:nvSpPr>
      <dsp:spPr>
        <a:xfrm>
          <a:off x="0" y="4298400"/>
          <a:ext cx="8153400" cy="959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Regulation and Accreditation of private providers by Government</a:t>
          </a:r>
          <a:endParaRPr lang="fr-FR" sz="2400" kern="1200" dirty="0"/>
        </a:p>
      </dsp:txBody>
      <dsp:txXfrm>
        <a:off x="46834" y="4345234"/>
        <a:ext cx="8059732" cy="8657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FF7C8-B8C7-4A2A-8FF3-1511DCB5EC66}">
      <dsp:nvSpPr>
        <dsp:cNvPr id="0" name=""/>
        <dsp:cNvSpPr/>
      </dsp:nvSpPr>
      <dsp:spPr>
        <a:xfrm rot="21300000">
          <a:off x="1680406" y="609017"/>
          <a:ext cx="3497187" cy="305964"/>
        </a:xfrm>
        <a:prstGeom prst="mathMinus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87480A-EE2E-41CE-A121-852A335DAABB}">
      <dsp:nvSpPr>
        <dsp:cNvPr id="0" name=""/>
        <dsp:cNvSpPr/>
      </dsp:nvSpPr>
      <dsp:spPr>
        <a:xfrm>
          <a:off x="822960" y="76200"/>
          <a:ext cx="2057400" cy="609600"/>
        </a:xfrm>
        <a:prstGeom prst="downArrow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3C43B-1265-4416-B389-FBD80248E4BA}">
      <dsp:nvSpPr>
        <dsp:cNvPr id="0" name=""/>
        <dsp:cNvSpPr/>
      </dsp:nvSpPr>
      <dsp:spPr>
        <a:xfrm>
          <a:off x="3634740" y="0"/>
          <a:ext cx="2194560" cy="640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 smtClean="0"/>
            <a:t>Private Sector</a:t>
          </a:r>
          <a:endParaRPr lang="en-US" sz="2200" kern="1200" noProof="0" dirty="0"/>
        </a:p>
      </dsp:txBody>
      <dsp:txXfrm>
        <a:off x="3634740" y="0"/>
        <a:ext cx="2194560" cy="640080"/>
      </dsp:txXfrm>
    </dsp:sp>
    <dsp:sp modelId="{477547DC-1560-4A4B-9D23-841D097008E3}">
      <dsp:nvSpPr>
        <dsp:cNvPr id="0" name=""/>
        <dsp:cNvSpPr/>
      </dsp:nvSpPr>
      <dsp:spPr>
        <a:xfrm>
          <a:off x="3977640" y="838200"/>
          <a:ext cx="2057400" cy="609600"/>
        </a:xfrm>
        <a:prstGeom prst="upArrow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D49A0-DEF4-421A-9CBF-D268E3D3D18A}">
      <dsp:nvSpPr>
        <dsp:cNvPr id="0" name=""/>
        <dsp:cNvSpPr/>
      </dsp:nvSpPr>
      <dsp:spPr>
        <a:xfrm>
          <a:off x="1028700" y="883920"/>
          <a:ext cx="2194560" cy="640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 smtClean="0"/>
            <a:t>Public Sector</a:t>
          </a:r>
          <a:endParaRPr lang="en-US" sz="2200" kern="1200" noProof="0" dirty="0"/>
        </a:p>
      </dsp:txBody>
      <dsp:txXfrm>
        <a:off x="1028700" y="883920"/>
        <a:ext cx="2194560" cy="6400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FF7C8-B8C7-4A2A-8FF3-1511DCB5EC66}">
      <dsp:nvSpPr>
        <dsp:cNvPr id="0" name=""/>
        <dsp:cNvSpPr/>
      </dsp:nvSpPr>
      <dsp:spPr>
        <a:xfrm rot="21300000">
          <a:off x="1680406" y="609017"/>
          <a:ext cx="3497187" cy="305964"/>
        </a:xfrm>
        <a:prstGeom prst="mathMinus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E587480A-EE2E-41CE-A121-852A335DAABB}">
      <dsp:nvSpPr>
        <dsp:cNvPr id="0" name=""/>
        <dsp:cNvSpPr/>
      </dsp:nvSpPr>
      <dsp:spPr>
        <a:xfrm>
          <a:off x="822960" y="76200"/>
          <a:ext cx="2057400" cy="609600"/>
        </a:xfrm>
        <a:prstGeom prst="down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93C43B-1265-4416-B389-FBD80248E4BA}">
      <dsp:nvSpPr>
        <dsp:cNvPr id="0" name=""/>
        <dsp:cNvSpPr/>
      </dsp:nvSpPr>
      <dsp:spPr>
        <a:xfrm>
          <a:off x="3634740" y="0"/>
          <a:ext cx="2194560" cy="640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Public </a:t>
          </a:r>
          <a:r>
            <a:rPr lang="en-US" sz="2200" kern="1200" noProof="0" dirty="0" smtClean="0"/>
            <a:t>Sector</a:t>
          </a:r>
          <a:endParaRPr lang="en-US" sz="2200" kern="1200" noProof="0" dirty="0"/>
        </a:p>
      </dsp:txBody>
      <dsp:txXfrm>
        <a:off x="3634740" y="0"/>
        <a:ext cx="2194560" cy="640080"/>
      </dsp:txXfrm>
    </dsp:sp>
    <dsp:sp modelId="{477547DC-1560-4A4B-9D23-841D097008E3}">
      <dsp:nvSpPr>
        <dsp:cNvPr id="0" name=""/>
        <dsp:cNvSpPr/>
      </dsp:nvSpPr>
      <dsp:spPr>
        <a:xfrm>
          <a:off x="3977640" y="838200"/>
          <a:ext cx="2057400" cy="609600"/>
        </a:xfrm>
        <a:prstGeom prst="upArrow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43D49A0-DEF4-421A-9CBF-D268E3D3D18A}">
      <dsp:nvSpPr>
        <dsp:cNvPr id="0" name=""/>
        <dsp:cNvSpPr/>
      </dsp:nvSpPr>
      <dsp:spPr>
        <a:xfrm>
          <a:off x="1028700" y="883920"/>
          <a:ext cx="2194560" cy="640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Public </a:t>
          </a:r>
          <a:r>
            <a:rPr lang="en-US" sz="2200" kern="1200" noProof="0" dirty="0" smtClean="0"/>
            <a:t>Private</a:t>
          </a:r>
          <a:endParaRPr lang="en-US" sz="2200" kern="1200" noProof="0" dirty="0"/>
        </a:p>
      </dsp:txBody>
      <dsp:txXfrm>
        <a:off x="1028700" y="883920"/>
        <a:ext cx="2194560" cy="6400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4A495-0D17-4CF1-AD87-860F9B30C841}">
      <dsp:nvSpPr>
        <dsp:cNvPr id="0" name=""/>
        <dsp:cNvSpPr/>
      </dsp:nvSpPr>
      <dsp:spPr>
        <a:xfrm>
          <a:off x="113306" y="217427"/>
          <a:ext cx="4362981" cy="195352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Market power refers to a company's relative ability to manipulate the price of an item in the marketplace by manipulating the level of supply, demand or both.</a:t>
          </a:r>
          <a:endParaRPr lang="fr-FR" sz="1800" b="1" kern="1200" dirty="0">
            <a:solidFill>
              <a:schemeClr val="tx1"/>
            </a:solidFill>
          </a:endParaRPr>
        </a:p>
      </dsp:txBody>
      <dsp:txXfrm>
        <a:off x="752250" y="503514"/>
        <a:ext cx="3085093" cy="1381352"/>
      </dsp:txXfrm>
    </dsp:sp>
    <dsp:sp modelId="{DB30FB50-785E-4906-969F-C8ABB5B57E4C}">
      <dsp:nvSpPr>
        <dsp:cNvPr id="0" name=""/>
        <dsp:cNvSpPr/>
      </dsp:nvSpPr>
      <dsp:spPr>
        <a:xfrm>
          <a:off x="1874094" y="2178020"/>
          <a:ext cx="541228" cy="541228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kern="1200"/>
        </a:p>
      </dsp:txBody>
      <dsp:txXfrm>
        <a:off x="1945834" y="2384986"/>
        <a:ext cx="397748" cy="127296"/>
      </dsp:txXfrm>
    </dsp:sp>
    <dsp:sp modelId="{DC33800B-058E-46AF-B8A4-25FC4AB90874}">
      <dsp:nvSpPr>
        <dsp:cNvPr id="0" name=""/>
        <dsp:cNvSpPr/>
      </dsp:nvSpPr>
      <dsp:spPr>
        <a:xfrm>
          <a:off x="1365" y="2743199"/>
          <a:ext cx="4583952" cy="2405246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Sources of Market Power</a:t>
          </a:r>
          <a:endParaRPr lang="fr-FR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1" kern="1200" dirty="0">
              <a:solidFill>
                <a:schemeClr val="tx1"/>
              </a:solidFill>
            </a:rPr>
            <a:t>Exclusive control over </a:t>
          </a:r>
          <a:r>
            <a:rPr lang="en-US" sz="1800" b="1" kern="1200" dirty="0" smtClean="0">
              <a:solidFill>
                <a:schemeClr val="tx1"/>
              </a:solidFill>
            </a:rPr>
            <a:t>inputs</a:t>
          </a:r>
          <a:endParaRPr lang="en-US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1" kern="1200" dirty="0">
              <a:solidFill>
                <a:schemeClr val="tx1"/>
              </a:solidFill>
            </a:rPr>
            <a:t>Patents and </a:t>
          </a:r>
          <a:r>
            <a:rPr lang="en-US" sz="1800" b="1" kern="1200" dirty="0" smtClean="0">
              <a:solidFill>
                <a:schemeClr val="tx1"/>
              </a:solidFill>
            </a:rPr>
            <a:t>Copyrights</a:t>
          </a:r>
          <a:endParaRPr lang="en-US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1" kern="1200" dirty="0">
              <a:solidFill>
                <a:schemeClr val="tx1"/>
              </a:solidFill>
            </a:rPr>
            <a:t>Government licenses or franchises.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1" kern="1200" dirty="0">
              <a:solidFill>
                <a:schemeClr val="tx1"/>
              </a:solidFill>
            </a:rPr>
            <a:t>Economies of </a:t>
          </a:r>
          <a:r>
            <a:rPr lang="en-US" sz="1800" b="1" kern="1200" dirty="0" smtClean="0">
              <a:solidFill>
                <a:schemeClr val="tx1"/>
              </a:solidFill>
            </a:rPr>
            <a:t>scale</a:t>
          </a:r>
          <a:endParaRPr lang="en-US" sz="18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800" b="1" kern="1200" dirty="0">
              <a:solidFill>
                <a:schemeClr val="tx1"/>
              </a:solidFill>
            </a:rPr>
            <a:t>Network economies</a:t>
          </a:r>
        </a:p>
      </dsp:txBody>
      <dsp:txXfrm>
        <a:off x="672669" y="3095439"/>
        <a:ext cx="3241344" cy="1700766"/>
      </dsp:txXfrm>
    </dsp:sp>
    <dsp:sp modelId="{1E69AF55-E0A2-44D8-91DD-50FA2660CE9D}">
      <dsp:nvSpPr>
        <dsp:cNvPr id="0" name=""/>
        <dsp:cNvSpPr/>
      </dsp:nvSpPr>
      <dsp:spPr>
        <a:xfrm flipV="1">
          <a:off x="3886199" y="2151744"/>
          <a:ext cx="1194622" cy="4921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100" kern="1200"/>
        </a:p>
      </dsp:txBody>
      <dsp:txXfrm rot="10800000">
        <a:off x="3886199" y="2250171"/>
        <a:ext cx="1046981" cy="295282"/>
      </dsp:txXfrm>
    </dsp:sp>
    <dsp:sp modelId="{0A6F37EF-FCBD-444A-844D-4133FB42778C}">
      <dsp:nvSpPr>
        <dsp:cNvPr id="0" name=""/>
        <dsp:cNvSpPr/>
      </dsp:nvSpPr>
      <dsp:spPr>
        <a:xfrm>
          <a:off x="5146664" y="1523999"/>
          <a:ext cx="3232514" cy="175977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Market power leads to Economic Inefficiency and Loss of Economic Welfare</a:t>
          </a:r>
          <a:endParaRPr lang="fr-FR" sz="2000" b="1" kern="1200" dirty="0">
            <a:solidFill>
              <a:schemeClr val="tx1"/>
            </a:solidFill>
          </a:endParaRPr>
        </a:p>
      </dsp:txBody>
      <dsp:txXfrm>
        <a:off x="5620055" y="1781712"/>
        <a:ext cx="2285732" cy="12443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D5A6B-7AC3-4A05-9C28-56DC6467A8A1}" type="datetimeFigureOut">
              <a:rPr lang="fr-FR" smtClean="0"/>
              <a:pPr/>
              <a:t>16/11/2017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AA801-350C-4535-9C6A-8F1C4302235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96882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9752E-6702-4B33-B941-1BAD557931D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3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129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9057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9284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728915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707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6036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5262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E2E0B-B42E-42D9-80C5-799FC798D581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xmlns="" val="431001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22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81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036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979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789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27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519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635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7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309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159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C:\Users\MENA_Health_Assist\Desktop\PPT Theme 1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729"/>
            <a:ext cx="9144000" cy="68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133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D549-8343-4DA8-8B4E-A440BAA6769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C45E-FCC1-4D11-B399-8D22ECAAC5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098" name="Picture 2" descr="C:\Users\MENA_Health_Assist\Desktop\PPT Theme 2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475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8" r:id="rId12"/>
    <p:sldLayoutId id="214748368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22" name="Picture 2" descr="C:\Users\MENA_Health_Assist\Desktop\PPT Theme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89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5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microsoft.com/office/2007/relationships/diagramDrawing" Target="../diagrams/drawing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6.xml"/><Relationship Id="rId6" Type="http://schemas.openxmlformats.org/officeDocument/2006/relationships/diagramData" Target="../diagrams/data8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microsoft.com/office/2007/relationships/diagramDrawing" Target="../diagrams/drawing7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Regulation to Prevent Abuse of Market Power </a:t>
            </a:r>
            <a:br>
              <a:rPr lang="en-US" dirty="0"/>
            </a:br>
            <a:r>
              <a:rPr lang="en-US" sz="2200" dirty="0" err="1" smtClean="0"/>
              <a:t>Chokri</a:t>
            </a:r>
            <a:r>
              <a:rPr lang="en-US" sz="2200" dirty="0" smtClean="0"/>
              <a:t> </a:t>
            </a:r>
            <a:r>
              <a:rPr lang="en-US" sz="2200" dirty="0" err="1" smtClean="0"/>
              <a:t>Arfa</a:t>
            </a:r>
            <a:r>
              <a:rPr lang="en-US" sz="2200" dirty="0" smtClean="0"/>
              <a:t>, Health Economist</a:t>
            </a:r>
            <a:br>
              <a:rPr lang="en-US" sz="2200" dirty="0" smtClean="0"/>
            </a:br>
            <a:r>
              <a:rPr lang="en-US" sz="2200" dirty="0" smtClean="0"/>
              <a:t>Professor at the University of Carthage </a:t>
            </a:r>
            <a:br>
              <a:rPr lang="en-US" sz="2200" dirty="0" smtClean="0"/>
            </a:br>
            <a:r>
              <a:rPr lang="en-US" sz="2200" dirty="0" smtClean="0"/>
              <a:t>Tunisia</a:t>
            </a:r>
            <a:endParaRPr lang="fr-FR" sz="2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solidFill>
            <a:schemeClr val="bg1">
              <a:lumMod val="9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Public </a:t>
            </a:r>
            <a:r>
              <a:rPr lang="en-US" b="1" dirty="0">
                <a:solidFill>
                  <a:schemeClr val="tx1"/>
                </a:solidFill>
              </a:rPr>
              <a:t>- Private Partnership for Universal Health </a:t>
            </a:r>
            <a:r>
              <a:rPr lang="en-US" b="1" dirty="0" smtClean="0">
                <a:solidFill>
                  <a:schemeClr val="tx1"/>
                </a:solidFill>
              </a:rPr>
              <a:t>Coverage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Regional </a:t>
            </a:r>
            <a:r>
              <a:rPr lang="en-US" b="1" dirty="0">
                <a:solidFill>
                  <a:schemeClr val="tx1"/>
                </a:solidFill>
              </a:rPr>
              <a:t>Conference 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>
                <a:solidFill>
                  <a:schemeClr val="tx1"/>
                </a:solidFill>
              </a:rPr>
              <a:t>12-13 </a:t>
            </a:r>
            <a:r>
              <a:rPr lang="fr-FR" b="1" dirty="0" err="1" smtClean="0">
                <a:solidFill>
                  <a:schemeClr val="tx1"/>
                </a:solidFill>
              </a:rPr>
              <a:t>November</a:t>
            </a:r>
            <a:r>
              <a:rPr lang="fr-FR" b="1" dirty="0" smtClean="0">
                <a:solidFill>
                  <a:schemeClr val="tx1"/>
                </a:solidFill>
              </a:rPr>
              <a:t>, </a:t>
            </a:r>
            <a:r>
              <a:rPr lang="fr-FR" b="1" dirty="0">
                <a:solidFill>
                  <a:schemeClr val="tx1"/>
                </a:solidFill>
              </a:rPr>
              <a:t>2017 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CAIRO, EGYPT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47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Health System vulnerability to market abuse  </a:t>
            </a:r>
            <a:endParaRPr lang="fr-FR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1143000"/>
            <a:ext cx="83820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600" b="1" dirty="0"/>
              <a:t>Imbalance of information – health </a:t>
            </a:r>
            <a:r>
              <a:rPr lang="en-US" sz="2600" b="1" dirty="0" smtClean="0"/>
              <a:t>professionals have </a:t>
            </a:r>
            <a:r>
              <a:rPr lang="en-US" sz="2600" b="1" dirty="0"/>
              <a:t>more information than patients</a:t>
            </a:r>
            <a:r>
              <a:rPr lang="en-US" sz="2600" b="1" dirty="0" smtClean="0"/>
              <a:t>; pharmaceutical </a:t>
            </a:r>
            <a:r>
              <a:rPr lang="en-US" sz="2600" b="1" dirty="0"/>
              <a:t>companies know more about </a:t>
            </a:r>
            <a:r>
              <a:rPr lang="en-US" sz="2600" b="1" dirty="0" smtClean="0"/>
              <a:t>their products</a:t>
            </a:r>
            <a:r>
              <a:rPr lang="fr-FR" sz="2600" b="1" dirty="0" smtClean="0"/>
              <a:t> </a:t>
            </a:r>
            <a:r>
              <a:rPr lang="en-US" sz="2600" b="1" dirty="0" smtClean="0"/>
              <a:t>than</a:t>
            </a:r>
            <a:r>
              <a:rPr lang="fr-FR" sz="2600" b="1" dirty="0" smtClean="0"/>
              <a:t> </a:t>
            </a:r>
            <a:r>
              <a:rPr lang="fr-FR" sz="2600" b="1" dirty="0"/>
              <a:t>public </a:t>
            </a:r>
            <a:r>
              <a:rPr lang="en-US" sz="2600" b="1" dirty="0" smtClean="0"/>
              <a:t>officials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600" b="1" dirty="0" smtClean="0"/>
              <a:t>Uncertainty </a:t>
            </a:r>
            <a:r>
              <a:rPr lang="en-US" sz="2600" b="1" dirty="0"/>
              <a:t>in health markets – not knowing </a:t>
            </a:r>
            <a:r>
              <a:rPr lang="en-US" sz="2600" b="1" dirty="0" smtClean="0"/>
              <a:t>who will </a:t>
            </a:r>
            <a:r>
              <a:rPr lang="en-US" sz="2600" b="1" dirty="0"/>
              <a:t>fall ill, when illness will occur, what kind </a:t>
            </a:r>
            <a:r>
              <a:rPr lang="en-US" sz="2600" b="1" dirty="0" smtClean="0"/>
              <a:t>of illness </a:t>
            </a:r>
            <a:r>
              <a:rPr lang="en-US" sz="2600" b="1" dirty="0"/>
              <a:t>people get, how effective the treatment </a:t>
            </a:r>
            <a:r>
              <a:rPr lang="en-US" sz="2600" b="1" dirty="0" smtClean="0"/>
              <a:t>is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600" b="1" dirty="0" smtClean="0"/>
              <a:t>Complexity </a:t>
            </a:r>
            <a:r>
              <a:rPr lang="en-US" sz="2600" b="1" dirty="0"/>
              <a:t>of the health system – large number </a:t>
            </a:r>
            <a:r>
              <a:rPr lang="en-US" sz="2600" b="1" dirty="0" smtClean="0"/>
              <a:t>of actors involved</a:t>
            </a:r>
            <a:r>
              <a:rPr lang="en-US" sz="2600" b="1" dirty="0"/>
              <a:t>; relationships between </a:t>
            </a:r>
            <a:r>
              <a:rPr lang="en-US" sz="2600" b="1" dirty="0" smtClean="0"/>
              <a:t>medical suppliers</a:t>
            </a:r>
            <a:r>
              <a:rPr lang="en-US" sz="2600" b="1" dirty="0"/>
              <a:t>, health care </a:t>
            </a:r>
            <a:r>
              <a:rPr lang="en-US" sz="2600" b="1" dirty="0" smtClean="0"/>
              <a:t>providers, health insurance </a:t>
            </a:r>
            <a:r>
              <a:rPr lang="en-US" sz="2600" b="1" dirty="0"/>
              <a:t>and policy </a:t>
            </a:r>
            <a:r>
              <a:rPr lang="en-US" sz="2600" b="1" dirty="0" smtClean="0"/>
              <a:t>makers</a:t>
            </a:r>
          </a:p>
          <a:p>
            <a:pPr lvl="7" algn="ctr"/>
            <a:r>
              <a:rPr lang="en-US" sz="2800" b="1" dirty="0" smtClean="0">
                <a:solidFill>
                  <a:srgbClr val="FF0000"/>
                </a:solidFill>
              </a:rPr>
              <a:t>Market </a:t>
            </a:r>
            <a:r>
              <a:rPr lang="en-US" sz="2800" b="1" dirty="0">
                <a:solidFill>
                  <a:srgbClr val="FF0000"/>
                </a:solidFill>
              </a:rPr>
              <a:t>F</a:t>
            </a:r>
            <a:r>
              <a:rPr lang="en-US" sz="2800" b="1" dirty="0" smtClean="0">
                <a:solidFill>
                  <a:srgbClr val="FF0000"/>
                </a:solidFill>
              </a:rPr>
              <a:t>ailure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50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2899" y="381000"/>
            <a:ext cx="5114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/>
              <a:t>Market </a:t>
            </a:r>
            <a:r>
              <a:rPr lang="en-US" sz="3200" b="1" dirty="0"/>
              <a:t>Failure occurs where 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8458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b="1" dirty="0" smtClean="0"/>
              <a:t>Knowledge </a:t>
            </a:r>
            <a:r>
              <a:rPr lang="en-US" sz="2200" b="1" dirty="0"/>
              <a:t>is not perfect - ignorance 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smtClean="0"/>
              <a:t>Goods </a:t>
            </a:r>
            <a:r>
              <a:rPr lang="en-US" sz="2200" b="1" dirty="0"/>
              <a:t>are differentiated 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smtClean="0"/>
              <a:t>Common access Resource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smtClean="0"/>
              <a:t>Services/goods </a:t>
            </a:r>
            <a:r>
              <a:rPr lang="en-US" sz="2200" b="1" dirty="0"/>
              <a:t>would or could not be provided in sufficient quantity by the market 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smtClean="0"/>
              <a:t>Existence </a:t>
            </a:r>
            <a:r>
              <a:rPr lang="en-US" sz="2200" b="1" dirty="0"/>
              <a:t>of external costs and benefits </a:t>
            </a:r>
            <a:endParaRPr lang="en-US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smtClean="0"/>
              <a:t>Inequality exists 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smtClean="0"/>
              <a:t> </a:t>
            </a:r>
            <a:r>
              <a:rPr lang="en-US" sz="2200" b="1" u="sng" dirty="0">
                <a:solidFill>
                  <a:srgbClr val="FF0000"/>
                </a:solidFill>
              </a:rPr>
              <a:t>Market power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</a:rPr>
              <a:t>Existence </a:t>
            </a:r>
            <a:r>
              <a:rPr lang="en-US" sz="2200" b="1" dirty="0">
                <a:solidFill>
                  <a:schemeClr val="tx2"/>
                </a:solidFill>
              </a:rPr>
              <a:t>of monopolies and oligopolies </a:t>
            </a:r>
            <a:endParaRPr lang="en-US" sz="2200" b="1" dirty="0" smtClean="0">
              <a:solidFill>
                <a:schemeClr val="tx2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</a:rPr>
              <a:t>Collusion </a:t>
            </a:r>
            <a:endParaRPr lang="en-US" sz="2200" b="1" dirty="0">
              <a:solidFill>
                <a:schemeClr val="tx2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</a:rPr>
              <a:t>Price </a:t>
            </a:r>
            <a:r>
              <a:rPr lang="en-US" sz="2200" b="1" dirty="0">
                <a:solidFill>
                  <a:schemeClr val="tx2"/>
                </a:solidFill>
              </a:rPr>
              <a:t>fixing </a:t>
            </a:r>
            <a:endParaRPr lang="en-US" sz="2200" b="1" dirty="0" smtClean="0">
              <a:solidFill>
                <a:schemeClr val="tx2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</a:rPr>
              <a:t>Abnormal </a:t>
            </a:r>
            <a:r>
              <a:rPr lang="en-US" sz="2200" b="1" dirty="0">
                <a:solidFill>
                  <a:schemeClr val="tx2"/>
                </a:solidFill>
              </a:rPr>
              <a:t>profits </a:t>
            </a:r>
            <a:endParaRPr lang="en-US" sz="2200" b="1" dirty="0" smtClean="0">
              <a:solidFill>
                <a:schemeClr val="tx2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</a:rPr>
              <a:t>Rigging </a:t>
            </a:r>
            <a:r>
              <a:rPr lang="en-US" sz="2200" b="1" dirty="0">
                <a:solidFill>
                  <a:schemeClr val="tx2"/>
                </a:solidFill>
              </a:rPr>
              <a:t>of markets </a:t>
            </a:r>
            <a:endParaRPr lang="en-US" sz="2200" b="1" dirty="0" smtClean="0">
              <a:solidFill>
                <a:schemeClr val="tx2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</a:rPr>
              <a:t>Barriers </a:t>
            </a:r>
            <a:r>
              <a:rPr lang="en-US" sz="2200" b="1" dirty="0">
                <a:solidFill>
                  <a:schemeClr val="tx2"/>
                </a:solidFill>
              </a:rPr>
              <a:t>to entry </a:t>
            </a:r>
          </a:p>
        </p:txBody>
      </p:sp>
    </p:spTree>
    <p:extLst>
      <p:ext uri="{BB962C8B-B14F-4D97-AF65-F5344CB8AC3E}">
        <p14:creationId xmlns:p14="http://schemas.microsoft.com/office/powerpoint/2010/main" xmlns="" val="375658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52400"/>
            <a:ext cx="6400800" cy="5334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M</a:t>
            </a:r>
            <a:r>
              <a:rPr lang="en-US" b="1" dirty="0" smtClean="0">
                <a:solidFill>
                  <a:schemeClr val="tx1"/>
                </a:solidFill>
              </a:rPr>
              <a:t>arket </a:t>
            </a:r>
            <a:r>
              <a:rPr lang="en-US" b="1" dirty="0">
                <a:solidFill>
                  <a:schemeClr val="tx1"/>
                </a:solidFill>
              </a:rPr>
              <a:t>P</a:t>
            </a:r>
            <a:r>
              <a:rPr lang="en-US" b="1" dirty="0" smtClean="0">
                <a:solidFill>
                  <a:schemeClr val="tx1"/>
                </a:solidFill>
              </a:rPr>
              <a:t>ower </a:t>
            </a:r>
            <a:r>
              <a:rPr lang="en-US" b="1" dirty="0">
                <a:solidFill>
                  <a:schemeClr val="tx1"/>
                </a:solidFill>
              </a:rPr>
              <a:t>in the economic sense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354275126"/>
              </p:ext>
            </p:extLst>
          </p:nvPr>
        </p:nvGraphicFramePr>
        <p:xfrm>
          <a:off x="304800" y="762000"/>
          <a:ext cx="8382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4570863" y="45720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i="1" dirty="0"/>
              <a:t>Monopolists (or firms with significant market power), are both productively and </a:t>
            </a:r>
            <a:r>
              <a:rPr lang="en-US" b="1" i="1" dirty="0" err="1"/>
              <a:t>allocatively</a:t>
            </a:r>
            <a:r>
              <a:rPr lang="en-US" b="1" i="1" dirty="0"/>
              <a:t> inefficient, since without competition, such firms are able to charge higher prices and produce smaller quantities!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80374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xmlns="" val="1750852245"/>
              </p:ext>
            </p:extLst>
          </p:nvPr>
        </p:nvGraphicFramePr>
        <p:xfrm>
          <a:off x="609600" y="1148953"/>
          <a:ext cx="7772400" cy="4489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1295400" y="304800"/>
            <a:ext cx="6553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 smtClean="0"/>
              <a:t>The Abuse </a:t>
            </a:r>
            <a:r>
              <a:rPr lang="en-US" sz="3400" b="1" dirty="0"/>
              <a:t>of </a:t>
            </a:r>
            <a:r>
              <a:rPr lang="en-US" sz="3400" b="1" dirty="0" smtClean="0"/>
              <a:t>Market </a:t>
            </a:r>
            <a:r>
              <a:rPr lang="en-US" sz="3400" b="1" dirty="0"/>
              <a:t>P</a:t>
            </a:r>
            <a:r>
              <a:rPr lang="en-US" sz="3400" b="1" dirty="0" smtClean="0"/>
              <a:t>ower</a:t>
            </a:r>
            <a:endParaRPr lang="fr-FR" sz="3400" b="1" dirty="0"/>
          </a:p>
        </p:txBody>
      </p:sp>
    </p:spTree>
    <p:extLst>
      <p:ext uri="{BB962C8B-B14F-4D97-AF65-F5344CB8AC3E}">
        <p14:creationId xmlns:p14="http://schemas.microsoft.com/office/powerpoint/2010/main" xmlns="" val="304401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-6824"/>
            <a:ext cx="8229600" cy="1143000"/>
          </a:xfrm>
        </p:spPr>
        <p:txBody>
          <a:bodyPr/>
          <a:lstStyle/>
          <a:p>
            <a:r>
              <a:rPr lang="en-US" dirty="0" smtClean="0"/>
              <a:t>The Fallout!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990600"/>
            <a:ext cx="8229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The government costs can be increased because in some situation it should compensate the risk of private firm. </a:t>
            </a:r>
            <a:endParaRPr lang="en-US" sz="2600" dirty="0"/>
          </a:p>
          <a:p>
            <a:pPr algn="just"/>
            <a:endParaRPr lang="en-US" sz="26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The Limited number </a:t>
            </a:r>
            <a:r>
              <a:rPr lang="en-US" sz="2600" dirty="0"/>
              <a:t>of private </a:t>
            </a:r>
            <a:r>
              <a:rPr lang="en-US" sz="2600" dirty="0" smtClean="0"/>
              <a:t>entities might limit </a:t>
            </a:r>
            <a:r>
              <a:rPr lang="en-US" sz="2600" dirty="0"/>
              <a:t>the competitiveness required for cost effective partnering.  </a:t>
            </a:r>
            <a:endParaRPr lang="en-US" sz="2600" dirty="0" smtClean="0"/>
          </a:p>
          <a:p>
            <a:pPr algn="just"/>
            <a:endParaRPr lang="en-US" sz="26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/>
              <a:t>Profits of the projects can vary depending on the assumed risk, competitive level, complexity, and the volume of the project being performed.</a:t>
            </a:r>
          </a:p>
          <a:p>
            <a:pPr algn="just"/>
            <a:endParaRPr lang="en-US" sz="26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The </a:t>
            </a:r>
            <a:r>
              <a:rPr lang="en-US" sz="2600" dirty="0"/>
              <a:t>government </a:t>
            </a:r>
            <a:r>
              <a:rPr lang="en-US" sz="2600" dirty="0" smtClean="0"/>
              <a:t>might </a:t>
            </a:r>
            <a:r>
              <a:rPr lang="en-US" sz="2600" dirty="0"/>
              <a:t>be unable to accurately assess the proposed costs.</a:t>
            </a:r>
          </a:p>
        </p:txBody>
      </p:sp>
    </p:spTree>
    <p:extLst>
      <p:ext uri="{BB962C8B-B14F-4D97-AF65-F5344CB8AC3E}">
        <p14:creationId xmlns:p14="http://schemas.microsoft.com/office/powerpoint/2010/main" xmlns="" val="10048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xmlns="" val="3158444134"/>
              </p:ext>
            </p:extLst>
          </p:nvPr>
        </p:nvGraphicFramePr>
        <p:xfrm>
          <a:off x="609600" y="762000"/>
          <a:ext cx="66294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762000" y="240268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Complexity, challenges and market abuse 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278482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Measures to correct Market Failure </a:t>
            </a:r>
            <a:endParaRPr lang="en-US" b="1" dirty="0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xmlns="" val="2427875754"/>
              </p:ext>
            </p:extLst>
          </p:nvPr>
        </p:nvGraphicFramePr>
        <p:xfrm>
          <a:off x="304800" y="914400"/>
          <a:ext cx="8534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48661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IN" b="1" dirty="0" smtClean="0"/>
              <a:t>To Prevent the abuse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69344" y="1143000"/>
            <a:ext cx="8498826" cy="472440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IN" dirty="0" smtClean="0"/>
              <a:t>Set up common goals and objectives</a:t>
            </a:r>
          </a:p>
          <a:p>
            <a:pPr lvl="1"/>
            <a:r>
              <a:rPr lang="en-IN" dirty="0"/>
              <a:t>Joint decision-making </a:t>
            </a:r>
            <a:r>
              <a:rPr lang="en-IN" dirty="0" smtClean="0"/>
              <a:t>process</a:t>
            </a:r>
          </a:p>
          <a:p>
            <a:pPr lvl="1"/>
            <a:r>
              <a:rPr lang="en-IN" dirty="0" smtClean="0"/>
              <a:t>Relative equality between partners</a:t>
            </a:r>
          </a:p>
          <a:p>
            <a:pPr lvl="1"/>
            <a:r>
              <a:rPr lang="en-IN" dirty="0" smtClean="0"/>
              <a:t>Accountability </a:t>
            </a:r>
            <a:r>
              <a:rPr lang="en-IN" dirty="0"/>
              <a:t>and responsibility set </a:t>
            </a:r>
            <a:r>
              <a:rPr lang="en-IN" dirty="0" smtClean="0"/>
              <a:t>out </a:t>
            </a:r>
            <a:r>
              <a:rPr lang="en-IN" dirty="0"/>
              <a:t>for each </a:t>
            </a:r>
            <a:r>
              <a:rPr lang="en-IN" dirty="0" smtClean="0"/>
              <a:t>partner</a:t>
            </a:r>
          </a:p>
          <a:p>
            <a:pPr lvl="1"/>
            <a:r>
              <a:rPr lang="en-US" dirty="0" smtClean="0"/>
              <a:t>Understanding the strengths and weakness of the partners among themselves</a:t>
            </a:r>
          </a:p>
          <a:p>
            <a:pPr lvl="1"/>
            <a:r>
              <a:rPr lang="en-IN" dirty="0" smtClean="0"/>
              <a:t>A </a:t>
            </a:r>
            <a:r>
              <a:rPr lang="en-IN" dirty="0"/>
              <a:t>high level of trust and confidence </a:t>
            </a:r>
          </a:p>
          <a:p>
            <a:pPr lvl="1"/>
            <a:r>
              <a:rPr lang="en-IN" dirty="0" smtClean="0"/>
              <a:t>Benefits to both the stakeholders</a:t>
            </a:r>
          </a:p>
          <a:p>
            <a:pPr lvl="1"/>
            <a:r>
              <a:rPr lang="en-IN" dirty="0" smtClean="0"/>
              <a:t>Monitoring </a:t>
            </a:r>
            <a:r>
              <a:rPr lang="en-IN" dirty="0"/>
              <a:t>and </a:t>
            </a:r>
            <a:r>
              <a:rPr lang="en-IN" dirty="0" smtClean="0"/>
              <a:t>evaluation (</a:t>
            </a:r>
            <a:r>
              <a:rPr lang="en-IN" dirty="0" err="1" smtClean="0"/>
              <a:t>Govt</a:t>
            </a:r>
            <a:r>
              <a:rPr lang="en-IN" dirty="0" smtClean="0"/>
              <a:t> or Independent Agencies) based on </a:t>
            </a:r>
          </a:p>
          <a:p>
            <a:pPr lvl="2"/>
            <a:r>
              <a:rPr lang="en-IN" dirty="0" smtClean="0"/>
              <a:t>Standardized scale</a:t>
            </a:r>
          </a:p>
          <a:p>
            <a:pPr lvl="2"/>
            <a:r>
              <a:rPr lang="en-IN" dirty="0"/>
              <a:t>the simple criteria of pass and </a:t>
            </a:r>
            <a:r>
              <a:rPr lang="en-IN" dirty="0" smtClean="0"/>
              <a:t>fail</a:t>
            </a:r>
          </a:p>
          <a:p>
            <a:pPr lvl="2"/>
            <a:r>
              <a:rPr lang="en-IN" dirty="0"/>
              <a:t>the feedback received from the beneficiaries.</a:t>
            </a:r>
            <a:endParaRPr lang="en-IN" dirty="0" smtClean="0"/>
          </a:p>
          <a:p>
            <a:pPr lvl="1"/>
            <a:endParaRPr lang="en-IN" dirty="0" smtClean="0"/>
          </a:p>
          <a:p>
            <a:pPr lvl="1"/>
            <a:endParaRPr lang="en-IN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294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762000"/>
          </a:xfrm>
        </p:spPr>
        <p:txBody>
          <a:bodyPr/>
          <a:lstStyle/>
          <a:p>
            <a:r>
              <a:rPr lang="fr-FR" dirty="0" smtClean="0"/>
              <a:t>PPP Law 2015 in </a:t>
            </a:r>
            <a:r>
              <a:rPr lang="en-US" dirty="0" smtClean="0"/>
              <a:t>Tunisia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229600" cy="4800600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The Law establishes the general framework of</a:t>
            </a:r>
            <a:br>
              <a:rPr lang="en-US" sz="2800" b="1" dirty="0">
                <a:solidFill>
                  <a:srgbClr val="00B050"/>
                </a:solidFill>
              </a:rPr>
            </a:br>
            <a:r>
              <a:rPr lang="en-US" sz="2800" b="1" dirty="0">
                <a:solidFill>
                  <a:srgbClr val="00B050"/>
                </a:solidFill>
              </a:rPr>
              <a:t>PPP contracts, </a:t>
            </a:r>
            <a:r>
              <a:rPr lang="en-US" sz="2800" b="1" dirty="0" smtClean="0">
                <a:solidFill>
                  <a:srgbClr val="00B050"/>
                </a:solidFill>
              </a:rPr>
              <a:t>fundamental </a:t>
            </a:r>
            <a:r>
              <a:rPr lang="en-US" sz="2800" b="1" dirty="0">
                <a:solidFill>
                  <a:srgbClr val="00B050"/>
                </a:solidFill>
              </a:rPr>
              <a:t>principles, their </a:t>
            </a:r>
            <a:r>
              <a:rPr lang="en-US" sz="2800" b="1" dirty="0" smtClean="0">
                <a:solidFill>
                  <a:srgbClr val="00B050"/>
                </a:solidFill>
              </a:rPr>
              <a:t>methods of conclusion </a:t>
            </a:r>
            <a:r>
              <a:rPr lang="en-US" sz="2800" b="1" dirty="0">
                <a:solidFill>
                  <a:srgbClr val="00B050"/>
                </a:solidFill>
              </a:rPr>
              <a:t>and determines the methods of their control.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AIMS </a:t>
            </a:r>
          </a:p>
          <a:p>
            <a:pPr marL="914400" lvl="1" indent="-457200" algn="just"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chemeClr val="tx1"/>
                </a:solidFill>
              </a:rPr>
              <a:t>Diversify  the satisfaction of the public </a:t>
            </a:r>
            <a:r>
              <a:rPr lang="en-US" sz="2400" dirty="0">
                <a:solidFill>
                  <a:schemeClr val="tx1"/>
                </a:solidFill>
              </a:rPr>
              <a:t>orders </a:t>
            </a:r>
            <a:r>
              <a:rPr lang="en-US" sz="2400" dirty="0" smtClean="0">
                <a:solidFill>
                  <a:schemeClr val="tx1"/>
                </a:solidFill>
              </a:rPr>
              <a:t>and its </a:t>
            </a:r>
            <a:r>
              <a:rPr lang="en-US" sz="2400" dirty="0">
                <a:solidFill>
                  <a:schemeClr val="tx1"/>
                </a:solidFill>
              </a:rPr>
              <a:t>sources of financing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914400" lvl="1" indent="-457200" algn="just"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chemeClr val="tx1"/>
                </a:solidFill>
              </a:rPr>
              <a:t>Develop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strengthen infrastructure</a:t>
            </a:r>
          </a:p>
          <a:p>
            <a:pPr marL="914400" lvl="1" indent="-457200" algn="just"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chemeClr val="tx1"/>
                </a:solidFill>
              </a:rPr>
              <a:t>Encourage </a:t>
            </a:r>
            <a:r>
              <a:rPr lang="en-US" sz="2400" dirty="0">
                <a:solidFill>
                  <a:schemeClr val="tx1"/>
                </a:solidFill>
              </a:rPr>
              <a:t>public </a:t>
            </a:r>
            <a:r>
              <a:rPr lang="en-US" sz="2400" dirty="0" smtClean="0">
                <a:solidFill>
                  <a:schemeClr val="tx1"/>
                </a:solidFill>
              </a:rPr>
              <a:t>investment in PPP framework</a:t>
            </a:r>
          </a:p>
          <a:p>
            <a:pPr marL="914400" lvl="1" indent="-457200" algn="just"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chemeClr val="tx1"/>
                </a:solidFill>
              </a:rPr>
              <a:t>Benefit </a:t>
            </a:r>
            <a:r>
              <a:rPr lang="en-US" sz="2400" dirty="0">
                <a:solidFill>
                  <a:schemeClr val="tx1"/>
                </a:solidFill>
              </a:rPr>
              <a:t>from professionalism </a:t>
            </a:r>
            <a:r>
              <a:rPr lang="en-US" sz="2400" dirty="0" smtClean="0">
                <a:solidFill>
                  <a:schemeClr val="tx1"/>
                </a:solidFill>
              </a:rPr>
              <a:t>and private </a:t>
            </a:r>
            <a:r>
              <a:rPr lang="en-US" sz="2400" dirty="0">
                <a:solidFill>
                  <a:schemeClr val="tx1"/>
                </a:solidFill>
              </a:rPr>
              <a:t>sector experience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800" b="1" dirty="0" smtClean="0"/>
          </a:p>
          <a:p>
            <a:pPr algn="l"/>
            <a:endParaRPr lang="en-US" b="1" dirty="0"/>
          </a:p>
          <a:p>
            <a:pPr algn="l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xmlns="" val="384827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Institutional Framework</a:t>
            </a:r>
            <a:br>
              <a:rPr lang="en-US" dirty="0" smtClean="0"/>
            </a:br>
            <a:r>
              <a:rPr lang="en-US" dirty="0" smtClean="0"/>
              <a:t>Presidency of the Government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Strategic PPP Council </a:t>
            </a:r>
          </a:p>
          <a:p>
            <a:pPr lvl="1" algn="just"/>
            <a:r>
              <a:rPr lang="en-US" sz="2600" dirty="0"/>
              <a:t>F</a:t>
            </a:r>
            <a:r>
              <a:rPr lang="en-US" sz="2600" dirty="0" smtClean="0"/>
              <a:t>or establishing national </a:t>
            </a:r>
            <a:r>
              <a:rPr lang="en-US" sz="2600" dirty="0"/>
              <a:t>strategies in the area </a:t>
            </a:r>
            <a:r>
              <a:rPr lang="en-US" sz="2600" dirty="0" smtClean="0"/>
              <a:t>of partnership and </a:t>
            </a:r>
            <a:r>
              <a:rPr lang="en-US" sz="2600" dirty="0"/>
              <a:t>to set priorities in accordance </a:t>
            </a:r>
            <a:r>
              <a:rPr lang="en-US" sz="2600" dirty="0" smtClean="0"/>
              <a:t>with strategic directions </a:t>
            </a:r>
            <a:r>
              <a:rPr lang="en-US" sz="2600" dirty="0"/>
              <a:t>of </a:t>
            </a:r>
            <a:r>
              <a:rPr lang="en-US" sz="2600" dirty="0" smtClean="0"/>
              <a:t>the development plan.</a:t>
            </a:r>
          </a:p>
          <a:p>
            <a:r>
              <a:rPr lang="en-US" b="1" dirty="0" smtClean="0">
                <a:solidFill>
                  <a:srgbClr val="FFC000"/>
                </a:solidFill>
              </a:rPr>
              <a:t>General Authority of PPP </a:t>
            </a:r>
          </a:p>
          <a:p>
            <a:pPr lvl="1" algn="just"/>
            <a:r>
              <a:rPr lang="en-US" sz="2600" dirty="0" smtClean="0"/>
              <a:t>For assessing of PPP contract</a:t>
            </a:r>
            <a:endParaRPr lang="en-US" sz="2600" dirty="0"/>
          </a:p>
          <a:p>
            <a:pPr lvl="1" algn="just"/>
            <a:r>
              <a:rPr lang="en-US" sz="2600" dirty="0" smtClean="0"/>
              <a:t>For providing technical assistance to public entities and assist </a:t>
            </a:r>
            <a:r>
              <a:rPr lang="en-US" sz="2600" dirty="0"/>
              <a:t>them in </a:t>
            </a:r>
            <a:r>
              <a:rPr lang="en-US" sz="2600" dirty="0" smtClean="0"/>
              <a:t>the preparation</a:t>
            </a:r>
            <a:r>
              <a:rPr lang="en-US" sz="2600" dirty="0"/>
              <a:t>, conclusion and follow-up of</a:t>
            </a:r>
            <a:br>
              <a:rPr lang="en-US" sz="2600" dirty="0"/>
            </a:br>
            <a:r>
              <a:rPr lang="en-US" sz="2600" dirty="0" smtClean="0"/>
              <a:t>PPP contracts.</a:t>
            </a:r>
          </a:p>
          <a:p>
            <a:pPr lvl="1" algn="just"/>
            <a:r>
              <a:rPr lang="en-US" sz="2600" dirty="0" smtClean="0"/>
              <a:t> For insuring transparency</a:t>
            </a:r>
            <a:r>
              <a:rPr lang="en-US" sz="2600" dirty="0"/>
              <a:t>, </a:t>
            </a:r>
            <a:r>
              <a:rPr lang="en-US" sz="2600" dirty="0" smtClean="0"/>
              <a:t>competition and equal opportunities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116384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Plan of the presentation</a:t>
            </a:r>
            <a:endParaRPr lang="en-US" b="1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648196850"/>
              </p:ext>
            </p:extLst>
          </p:nvPr>
        </p:nvGraphicFramePr>
        <p:xfrm>
          <a:off x="609600" y="914400"/>
          <a:ext cx="7848600" cy="5687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2546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The Law framework 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381000" y="1295400"/>
            <a:ext cx="85344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Three years maximum duration of the contract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The public </a:t>
            </a:r>
            <a:r>
              <a:rPr lang="en-US" sz="2600" dirty="0" smtClean="0"/>
              <a:t>entity may contribute to the private firm </a:t>
            </a:r>
            <a:r>
              <a:rPr lang="en-US" sz="2600" dirty="0"/>
              <a:t>capital </a:t>
            </a:r>
            <a:r>
              <a:rPr lang="en-US" sz="2600" dirty="0" smtClean="0"/>
              <a:t>than obligatorily represented the firm management, </a:t>
            </a:r>
            <a:r>
              <a:rPr lang="en-US" sz="2600" dirty="0"/>
              <a:t>notwithstanding </a:t>
            </a:r>
            <a:r>
              <a:rPr lang="en-US" sz="2600" dirty="0" smtClean="0"/>
              <a:t>the % of </a:t>
            </a:r>
            <a:r>
              <a:rPr lang="en-US" sz="2600" dirty="0"/>
              <a:t>participation</a:t>
            </a:r>
            <a:r>
              <a:rPr lang="en-US" sz="26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/>
              <a:t>The contract must indicate the methods of calculation and</a:t>
            </a:r>
            <a:br>
              <a:rPr lang="en-US" sz="2600" dirty="0"/>
            </a:br>
            <a:r>
              <a:rPr lang="en-US" sz="2600" dirty="0"/>
              <a:t>compensation review.</a:t>
            </a:r>
            <a:endParaRPr lang="en-US" sz="2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 smtClean="0"/>
              <a:t>In all case</a:t>
            </a:r>
            <a:r>
              <a:rPr lang="en-US" sz="2600" dirty="0"/>
              <a:t>, the </a:t>
            </a:r>
            <a:r>
              <a:rPr lang="en-US" sz="2600" dirty="0" smtClean="0"/>
              <a:t>private firm remains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/>
              <a:t>directly responsible to the public </a:t>
            </a:r>
            <a:r>
              <a:rPr lang="en-US" sz="2600" dirty="0" smtClean="0"/>
              <a:t>entity, </a:t>
            </a:r>
            <a:r>
              <a:rPr lang="en-US" sz="2600" dirty="0"/>
              <a:t>the fulfillment of all</a:t>
            </a:r>
            <a:br>
              <a:rPr lang="en-US" sz="2600" dirty="0"/>
            </a:br>
            <a:r>
              <a:rPr lang="en-US" sz="2600" dirty="0"/>
              <a:t>obligations imposed by the </a:t>
            </a:r>
            <a:r>
              <a:rPr lang="en-US" sz="2600" dirty="0" smtClean="0"/>
              <a:t>contract (yield, </a:t>
            </a:r>
            <a:r>
              <a:rPr lang="fr-FR" sz="2600" dirty="0" err="1" smtClean="0"/>
              <a:t>sub-contracting</a:t>
            </a:r>
            <a:r>
              <a:rPr lang="fr-FR" sz="2600" dirty="0" smtClean="0"/>
              <a:t>…)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600" dirty="0" smtClean="0"/>
              <a:t>The occupation and use of public </a:t>
            </a:r>
            <a:r>
              <a:rPr lang="fr-FR" sz="2600" dirty="0" err="1" smtClean="0"/>
              <a:t>domain</a:t>
            </a:r>
            <a:r>
              <a:rPr lang="fr-FR" sz="2600" dirty="0" smtClean="0"/>
              <a:t> </a:t>
            </a:r>
            <a:r>
              <a:rPr lang="fr-FR" sz="2600" dirty="0" err="1" smtClean="0"/>
              <a:t>is</a:t>
            </a:r>
            <a:r>
              <a:rPr lang="fr-FR" sz="2600" dirty="0" smtClean="0"/>
              <a:t> </a:t>
            </a:r>
            <a:r>
              <a:rPr lang="fr-FR" sz="2600" dirty="0" err="1" smtClean="0"/>
              <a:t>limited</a:t>
            </a:r>
            <a:r>
              <a:rPr lang="fr-FR" sz="2600" dirty="0" smtClean="0"/>
              <a:t> in time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377711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Monitoring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609600"/>
            <a:ext cx="838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Private firm is required to communicate </a:t>
            </a:r>
            <a:r>
              <a:rPr lang="en-US" sz="2400" dirty="0"/>
              <a:t>periodically </a:t>
            </a:r>
            <a:r>
              <a:rPr lang="en-US" sz="2400" dirty="0" smtClean="0"/>
              <a:t>all </a:t>
            </a:r>
            <a:r>
              <a:rPr lang="en-US" sz="2400" dirty="0"/>
              <a:t>legal documents, accounting</a:t>
            </a:r>
            <a:r>
              <a:rPr lang="en-US" sz="2400" dirty="0" smtClean="0"/>
              <a:t>, financial </a:t>
            </a:r>
            <a:r>
              <a:rPr lang="en-US" sz="2400" dirty="0"/>
              <a:t>and technical aspects of the </a:t>
            </a:r>
            <a:r>
              <a:rPr lang="en-US" sz="2400" dirty="0" smtClean="0"/>
              <a:t>project </a:t>
            </a:r>
            <a:r>
              <a:rPr lang="en-US" sz="2400" dirty="0"/>
              <a:t>the </a:t>
            </a:r>
            <a:r>
              <a:rPr lang="en-US" sz="2400" dirty="0" smtClean="0"/>
              <a:t>plans and </a:t>
            </a:r>
            <a:r>
              <a:rPr lang="en-US" sz="2400" dirty="0"/>
              <a:t>the standards required by the public </a:t>
            </a:r>
            <a:r>
              <a:rPr lang="en-US" sz="2400" dirty="0" smtClean="0"/>
              <a:t>body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Public entity 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Monitor of </a:t>
            </a:r>
            <a:r>
              <a:rPr lang="en-US" sz="2400" dirty="0"/>
              <a:t>the </a:t>
            </a:r>
            <a:r>
              <a:rPr lang="en-US" sz="2400" dirty="0" smtClean="0"/>
              <a:t>advanced state of </a:t>
            </a:r>
            <a:r>
              <a:rPr lang="en-US" sz="2400" dirty="0"/>
              <a:t>the </a:t>
            </a:r>
            <a:r>
              <a:rPr lang="en-US" sz="2400" dirty="0" smtClean="0"/>
              <a:t>project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Verify the </a:t>
            </a:r>
            <a:r>
              <a:rPr lang="en-US" sz="2400" dirty="0"/>
              <a:t>validity </a:t>
            </a:r>
            <a:r>
              <a:rPr lang="en-US" sz="2400" dirty="0" smtClean="0"/>
              <a:t>of the documents and the </a:t>
            </a:r>
            <a:r>
              <a:rPr lang="en-US" sz="2400" dirty="0"/>
              <a:t>commitments of the firm 's project</a:t>
            </a:r>
            <a:endParaRPr lang="en-US" sz="2400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carry </a:t>
            </a:r>
            <a:r>
              <a:rPr lang="en-US" sz="2400" dirty="0"/>
              <a:t>out on-the-spot checks of the works for</a:t>
            </a:r>
            <a:br>
              <a:rPr lang="en-US" sz="2400" dirty="0"/>
            </a:br>
            <a:r>
              <a:rPr lang="en-US" sz="2400" dirty="0"/>
              <a:t>check their </a:t>
            </a:r>
            <a:r>
              <a:rPr lang="en-US" sz="2400" dirty="0" smtClean="0"/>
              <a:t>progress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Control </a:t>
            </a:r>
            <a:r>
              <a:rPr lang="en-US" sz="2400" dirty="0"/>
              <a:t>of the </a:t>
            </a:r>
            <a:r>
              <a:rPr lang="en-US" sz="2400" dirty="0" smtClean="0"/>
              <a:t> firm's compliance and if any the subcontracting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Recruit a specialist </a:t>
            </a:r>
            <a:r>
              <a:rPr lang="en-US" sz="2400" dirty="0"/>
              <a:t>and independent experts to control</a:t>
            </a:r>
            <a:br>
              <a:rPr lang="en-US" sz="2400" dirty="0"/>
            </a:br>
            <a:r>
              <a:rPr lang="en-US" sz="2400" dirty="0"/>
              <a:t>the execution of the </a:t>
            </a:r>
            <a:r>
              <a:rPr lang="en-US" sz="2400" dirty="0" smtClean="0"/>
              <a:t>contract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smtClean="0"/>
              <a:t>AND with the support of the new institutional framework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/>
              <a:t>The audit and control reports should be </a:t>
            </a:r>
            <a:r>
              <a:rPr lang="en-US" sz="2400" dirty="0" smtClean="0"/>
              <a:t>published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9885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fr-FR" dirty="0" err="1" smtClean="0"/>
              <a:t>Tunisian</a:t>
            </a:r>
            <a:r>
              <a:rPr lang="fr-FR" dirty="0" smtClean="0"/>
              <a:t> case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533400" y="1066800"/>
            <a:ext cx="7848600" cy="2677656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More  Franchising</a:t>
            </a:r>
          </a:p>
          <a:p>
            <a:pPr algn="just"/>
            <a:r>
              <a:rPr lang="en-US" sz="2400" dirty="0" smtClean="0"/>
              <a:t>involves a franchisor–franchisee relationship built on standardized contractual arrangements which requires : </a:t>
            </a:r>
          </a:p>
          <a:p>
            <a:pPr marL="400050" indent="-400050" algn="just">
              <a:buFont typeface="Wingdings" panose="05000000000000000000" pitchFamily="2" charset="2"/>
              <a:buChar char="§"/>
            </a:pPr>
            <a:r>
              <a:rPr lang="en-US" sz="2400" dirty="0" smtClean="0"/>
              <a:t>standardization of products and services; </a:t>
            </a:r>
          </a:p>
          <a:p>
            <a:pPr marL="400050" indent="-400050" algn="just">
              <a:buFont typeface="Wingdings" panose="05000000000000000000" pitchFamily="2" charset="2"/>
              <a:buChar char="§"/>
            </a:pPr>
            <a:r>
              <a:rPr lang="en-US" sz="2400" dirty="0" smtClean="0"/>
              <a:t>standardized procurement, packaging, and distribution; </a:t>
            </a:r>
          </a:p>
          <a:p>
            <a:pPr marL="400050" indent="-400050" algn="just">
              <a:buFont typeface="Wingdings" panose="05000000000000000000" pitchFamily="2" charset="2"/>
              <a:buChar char="§"/>
            </a:pPr>
            <a:r>
              <a:rPr lang="en-US" sz="2400" dirty="0" smtClean="0"/>
              <a:t>standardized accounting, billing, and payment system; and </a:t>
            </a:r>
          </a:p>
          <a:p>
            <a:pPr marL="400050" indent="-400050" algn="just">
              <a:buFont typeface="Wingdings" panose="05000000000000000000" pitchFamily="2" charset="2"/>
              <a:buChar char="§"/>
            </a:pPr>
            <a:r>
              <a:rPr lang="en-US" sz="2400" dirty="0" smtClean="0"/>
              <a:t>common branding.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609600" y="4388584"/>
            <a:ext cx="7924800" cy="193899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/>
              <a:t>Less Joint </a:t>
            </a:r>
            <a:r>
              <a:rPr lang="en-US" sz="2400" b="1" dirty="0"/>
              <a:t>ventures</a:t>
            </a:r>
          </a:p>
          <a:p>
            <a:pPr algn="just"/>
            <a:r>
              <a:rPr lang="en-US" sz="2400" dirty="0"/>
              <a:t>involve sharing of profits, losses, and risks and are either corporatized </a:t>
            </a:r>
            <a:r>
              <a:rPr lang="en-US" sz="2400" dirty="0" smtClean="0"/>
              <a:t>(a </a:t>
            </a:r>
            <a:r>
              <a:rPr lang="en-US" sz="2400" dirty="0"/>
              <a:t>joint-venture stock </a:t>
            </a:r>
            <a:r>
              <a:rPr lang="en-US" sz="2400" dirty="0" smtClean="0"/>
              <a:t> corporation </a:t>
            </a:r>
            <a:r>
              <a:rPr lang="en-US" sz="2400" dirty="0"/>
              <a:t>is formed) or covered by an executive joint-venture agreement and </a:t>
            </a:r>
            <a:r>
              <a:rPr lang="en-US" sz="2400" dirty="0" smtClean="0"/>
              <a:t>PPP </a:t>
            </a:r>
            <a:r>
              <a:rPr lang="en-US" sz="2400" dirty="0"/>
              <a:t>institutional arrangements</a:t>
            </a:r>
          </a:p>
        </p:txBody>
      </p:sp>
    </p:spTree>
    <p:extLst>
      <p:ext uri="{BB962C8B-B14F-4D97-AF65-F5344CB8AC3E}">
        <p14:creationId xmlns:p14="http://schemas.microsoft.com/office/powerpoint/2010/main" xmlns="" val="151201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Three Stories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304800" y="990600"/>
            <a:ext cx="868680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1- Early 1980s, contracting with private providers to treat chronic diseases (renal dialysis, CVD, Cancer…)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Substitution of treatment abroad</a:t>
            </a:r>
          </a:p>
          <a:p>
            <a:pPr lvl="1" algn="ctr"/>
            <a:r>
              <a:rPr lang="fr-FR" sz="2400" dirty="0" smtClean="0"/>
              <a:t>…..Good </a:t>
            </a:r>
            <a:r>
              <a:rPr lang="en-US" sz="2400" dirty="0"/>
              <a:t>R</a:t>
            </a:r>
            <a:r>
              <a:rPr lang="en-US" sz="2400" dirty="0" smtClean="0"/>
              <a:t>esults </a:t>
            </a:r>
            <a:endParaRPr lang="en-US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304800" y="2667000"/>
            <a:ext cx="86868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2- Reform in </a:t>
            </a:r>
            <a:r>
              <a:rPr lang="en-US" sz="2400" dirty="0"/>
              <a:t>the </a:t>
            </a:r>
            <a:r>
              <a:rPr lang="en-US" sz="2400" dirty="0" smtClean="0"/>
              <a:t>mid-1990s granted </a:t>
            </a:r>
            <a:r>
              <a:rPr lang="en-US" sz="2400" dirty="0"/>
              <a:t>public hospitals managerial </a:t>
            </a:r>
            <a:r>
              <a:rPr lang="en-US" sz="2400" dirty="0" smtClean="0"/>
              <a:t>autonomy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Private partnership on oversight</a:t>
            </a:r>
            <a:r>
              <a:rPr lang="fr-FR" sz="2400" dirty="0" smtClean="0"/>
              <a:t>, </a:t>
            </a:r>
            <a:r>
              <a:rPr lang="en-US" sz="2400" dirty="0" smtClean="0"/>
              <a:t>cleaning</a:t>
            </a:r>
            <a:r>
              <a:rPr lang="fr-FR" sz="2400" dirty="0" smtClean="0"/>
              <a:t> and maintenance</a:t>
            </a:r>
          </a:p>
          <a:p>
            <a:pPr lvl="1" algn="ctr"/>
            <a:r>
              <a:rPr lang="fr-FR" sz="2400" dirty="0" smtClean="0"/>
              <a:t>…..Good </a:t>
            </a:r>
            <a:r>
              <a:rPr lang="en-US" sz="2400" dirty="0"/>
              <a:t>R</a:t>
            </a:r>
            <a:r>
              <a:rPr lang="en-US" sz="2400" dirty="0" smtClean="0"/>
              <a:t>esults </a:t>
            </a:r>
            <a:endParaRPr lang="en-US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304800" y="4343400"/>
            <a:ext cx="8686800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2400" dirty="0" smtClean="0"/>
              <a:t>- SHI reform (2004)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Difficult negotiation, three fields (public, private)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Lion share of SHI expenditures for the private sector  (60 % for 30% of total enrolled)</a:t>
            </a:r>
          </a:p>
          <a:p>
            <a:pPr lvl="1" algn="ctr"/>
            <a:r>
              <a:rPr lang="fr-FR" sz="2400" dirty="0" smtClean="0"/>
              <a:t>…..Not Good </a:t>
            </a:r>
            <a:r>
              <a:rPr lang="en-US" sz="2400" dirty="0" smtClean="0"/>
              <a:t>Results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09234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altLang="fr-FR" b="1" dirty="0" smtClean="0"/>
              <a:t>Concluding Remarks </a:t>
            </a:r>
            <a:endParaRPr lang="en-GB" altLang="fr-FR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534400" cy="453072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GB" altLang="fr-FR" dirty="0"/>
              <a:t>Public-Private partnerships in health are at very early </a:t>
            </a:r>
            <a:r>
              <a:rPr lang="en-GB" altLang="fr-FR" dirty="0" smtClean="0"/>
              <a:t>stages. It needs </a:t>
            </a:r>
            <a:r>
              <a:rPr lang="en-GB" altLang="fr-FR" b="1" dirty="0" smtClean="0"/>
              <a:t>to prevent MP Abuse </a:t>
            </a:r>
            <a:r>
              <a:rPr lang="en-GB" altLang="fr-FR" dirty="0" smtClean="0"/>
              <a:t>:</a:t>
            </a:r>
            <a:endParaRPr lang="en-GB" altLang="fr-FR" dirty="0"/>
          </a:p>
          <a:p>
            <a:pPr algn="just">
              <a:lnSpc>
                <a:spcPct val="90000"/>
              </a:lnSpc>
            </a:pPr>
            <a:r>
              <a:rPr lang="en-GB" altLang="fr-FR" dirty="0" smtClean="0"/>
              <a:t>Significant </a:t>
            </a:r>
            <a:r>
              <a:rPr lang="en-GB" altLang="fr-FR" dirty="0"/>
              <a:t>institutional development work in terms of financial analysis capabilities, monitoring and evaluations systems</a:t>
            </a:r>
          </a:p>
          <a:p>
            <a:pPr algn="just">
              <a:lnSpc>
                <a:spcPct val="90000"/>
              </a:lnSpc>
            </a:pPr>
            <a:r>
              <a:rPr lang="en-GB" altLang="fr-FR" dirty="0"/>
              <a:t>Appropriate regulations to check the unintended outcomes of private sector growth in health</a:t>
            </a:r>
          </a:p>
        </p:txBody>
      </p:sp>
    </p:spTree>
    <p:extLst>
      <p:ext uri="{BB962C8B-B14F-4D97-AF65-F5344CB8AC3E}">
        <p14:creationId xmlns:p14="http://schemas.microsoft.com/office/powerpoint/2010/main" xmlns="" val="266754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882908"/>
            <a:ext cx="8077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Anticorruption measures must be </a:t>
            </a:r>
            <a:r>
              <a:rPr lang="en-US" sz="2800" dirty="0" smtClean="0"/>
              <a:t>tailored to </a:t>
            </a:r>
            <a:r>
              <a:rPr lang="en-US" sz="2800" dirty="0"/>
              <a:t>fit the particular context of a </a:t>
            </a:r>
            <a:r>
              <a:rPr lang="en-US" sz="2800" dirty="0" smtClean="0"/>
              <a:t>country’s health</a:t>
            </a:r>
            <a:r>
              <a:rPr lang="fr-FR" sz="2800" dirty="0" smtClean="0"/>
              <a:t> system </a:t>
            </a:r>
            <a:r>
              <a:rPr lang="en-US" sz="2800" dirty="0" smtClean="0"/>
              <a:t>under</a:t>
            </a:r>
            <a:r>
              <a:rPr lang="fr-FR" sz="2800" dirty="0" smtClean="0"/>
              <a:t> the PPP </a:t>
            </a:r>
            <a:r>
              <a:rPr lang="en-US" sz="2800" dirty="0" smtClean="0"/>
              <a:t>framework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Rule </a:t>
            </a:r>
            <a:r>
              <a:rPr lang="en-US" sz="2800" dirty="0"/>
              <a:t>of law, transparency, trust</a:t>
            </a:r>
            <a:r>
              <a:rPr lang="en-US" sz="2800" dirty="0" smtClean="0"/>
              <a:t>, effective </a:t>
            </a:r>
            <a:r>
              <a:rPr lang="en-US" sz="2800" dirty="0"/>
              <a:t>civil service codes and </a:t>
            </a:r>
            <a:r>
              <a:rPr lang="en-US" sz="2800" dirty="0" smtClean="0"/>
              <a:t>strong  accountability</a:t>
            </a:r>
            <a:r>
              <a:rPr lang="fr-FR" sz="2800" dirty="0" smtClean="0"/>
              <a:t> </a:t>
            </a:r>
            <a:r>
              <a:rPr lang="en-US" sz="2800" dirty="0" smtClean="0"/>
              <a:t>mechanisms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Strong</a:t>
            </a:r>
            <a:r>
              <a:rPr lang="fr-FR" sz="2800" dirty="0" smtClean="0"/>
              <a:t> </a:t>
            </a:r>
            <a:r>
              <a:rPr lang="en-US" sz="2800" dirty="0" smtClean="0"/>
              <a:t>role</a:t>
            </a:r>
            <a:r>
              <a:rPr lang="fr-FR" sz="2800" dirty="0" smtClean="0"/>
              <a:t> of </a:t>
            </a:r>
            <a:r>
              <a:rPr lang="en-US" sz="2800" dirty="0" smtClean="0"/>
              <a:t>civil</a:t>
            </a:r>
            <a:r>
              <a:rPr lang="fr-FR" sz="2800" dirty="0" smtClean="0"/>
              <a:t> society</a:t>
            </a:r>
            <a:endParaRPr lang="fr-F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Preventive</a:t>
            </a:r>
            <a:r>
              <a:rPr lang="fr-FR" sz="2800" dirty="0" smtClean="0"/>
              <a:t> </a:t>
            </a:r>
            <a:r>
              <a:rPr lang="en-US" sz="2800" dirty="0" smtClean="0"/>
              <a:t>measures</a:t>
            </a:r>
            <a:r>
              <a:rPr lang="fr-FR" sz="2800" dirty="0" smtClean="0"/>
              <a:t> </a:t>
            </a:r>
            <a:r>
              <a:rPr lang="fr-FR" sz="2800" dirty="0"/>
              <a:t>– </a:t>
            </a:r>
            <a:r>
              <a:rPr lang="en-US" sz="2800" dirty="0" smtClean="0"/>
              <a:t>procurement</a:t>
            </a:r>
            <a:r>
              <a:rPr lang="fr-FR" sz="2800" dirty="0" smtClean="0"/>
              <a:t> </a:t>
            </a:r>
            <a:r>
              <a:rPr lang="en-US" sz="2800" dirty="0" smtClean="0"/>
              <a:t>guidelines</a:t>
            </a:r>
            <a:r>
              <a:rPr lang="en-US" sz="2800" dirty="0"/>
              <a:t>; codes of conduct for </a:t>
            </a:r>
            <a:r>
              <a:rPr lang="en-US" sz="2800" dirty="0" smtClean="0"/>
              <a:t>operators in </a:t>
            </a:r>
            <a:r>
              <a:rPr lang="en-US" sz="2800" dirty="0"/>
              <a:t>the health sector – both individual </a:t>
            </a:r>
            <a:r>
              <a:rPr lang="en-US" sz="2800" dirty="0" smtClean="0"/>
              <a:t>and institutional, </a:t>
            </a:r>
            <a:r>
              <a:rPr lang="fr-FR" sz="2800" dirty="0" smtClean="0"/>
              <a:t>and </a:t>
            </a:r>
            <a:r>
              <a:rPr lang="en-US" sz="2800" dirty="0" smtClean="0"/>
              <a:t>transparency</a:t>
            </a:r>
            <a:r>
              <a:rPr lang="fr-FR" sz="2800" dirty="0" smtClean="0"/>
              <a:t> and monitoring </a:t>
            </a:r>
            <a:r>
              <a:rPr lang="en-US" sz="2800" dirty="0" smtClean="0"/>
              <a:t>procedures</a:t>
            </a:r>
            <a:r>
              <a:rPr lang="fr-FR" sz="2800" dirty="0" smtClean="0"/>
              <a:t> </a:t>
            </a:r>
            <a:r>
              <a:rPr lang="fr-FR" sz="2800" dirty="0"/>
              <a:t>are </a:t>
            </a:r>
            <a:r>
              <a:rPr lang="en-US" sz="2800" dirty="0" smtClean="0"/>
              <a:t>helpful.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30058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550081486"/>
              </p:ext>
            </p:extLst>
          </p:nvPr>
        </p:nvGraphicFramePr>
        <p:xfrm>
          <a:off x="685800" y="685800"/>
          <a:ext cx="7924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527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3200"/>
            <a:ext cx="8229600" cy="1143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8000" b="1" dirty="0" smtClean="0">
                <a:solidFill>
                  <a:srgbClr val="FFC000"/>
                </a:solidFill>
              </a:rPr>
              <a:t>Thank You</a:t>
            </a:r>
            <a:endParaRPr lang="en-US" sz="8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744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4065595"/>
            <a:ext cx="7924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FF0000"/>
                </a:solidFill>
              </a:rPr>
              <a:t>In </a:t>
            </a:r>
            <a:r>
              <a:rPr lang="en-US" sz="2800" dirty="0">
                <a:solidFill>
                  <a:srgbClr val="FF0000"/>
                </a:solidFill>
              </a:rPr>
              <a:t>tackling </a:t>
            </a:r>
            <a:r>
              <a:rPr lang="en-US" sz="3400" b="1" dirty="0">
                <a:solidFill>
                  <a:srgbClr val="FF0000"/>
                </a:solidFill>
              </a:rPr>
              <a:t>PPP</a:t>
            </a:r>
            <a:r>
              <a:rPr lang="en-US" sz="2800" dirty="0">
                <a:solidFill>
                  <a:srgbClr val="FF0000"/>
                </a:solidFill>
              </a:rPr>
              <a:t> under a  UHC framework, “needs” are translated to “demands” so health planners and project implementers are on  a common ground. </a:t>
            </a:r>
          </a:p>
        </p:txBody>
      </p:sp>
      <p:sp>
        <p:nvSpPr>
          <p:cNvPr id="8" name="Flèche droite rayée 7"/>
          <p:cNvSpPr/>
          <p:nvPr/>
        </p:nvSpPr>
        <p:spPr>
          <a:xfrm>
            <a:off x="1076467" y="3048000"/>
            <a:ext cx="3381233" cy="762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953000" y="3008293"/>
            <a:ext cx="3124200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Major Goal </a:t>
            </a:r>
            <a:r>
              <a:rPr lang="en-US" sz="2800" b="1" dirty="0"/>
              <a:t>for health reform 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600" y="797511"/>
            <a:ext cx="7696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UHC</a:t>
            </a:r>
          </a:p>
          <a:p>
            <a:pPr algn="just"/>
            <a:r>
              <a:rPr lang="en-US" sz="2400" dirty="0" smtClean="0"/>
              <a:t>The </a:t>
            </a:r>
            <a:r>
              <a:rPr lang="en-US" sz="2400" dirty="0"/>
              <a:t>provision to every </a:t>
            </a:r>
            <a:r>
              <a:rPr lang="en-US" sz="2400" dirty="0" smtClean="0"/>
              <a:t>citizen of </a:t>
            </a:r>
            <a:r>
              <a:rPr lang="en-US" sz="2400" dirty="0"/>
              <a:t>the highest possible quality of health care that is accessible, efficient, equitably distributed, adequately funded, fairly financed, and appropriately used by an informed and empowered public</a:t>
            </a:r>
            <a:r>
              <a:rPr lang="en-US" sz="2400" dirty="0" smtClean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38062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PPP Objectives</a:t>
            </a:r>
            <a:endParaRPr lang="fr-FR" b="1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853065996"/>
              </p:ext>
            </p:extLst>
          </p:nvPr>
        </p:nvGraphicFramePr>
        <p:xfrm>
          <a:off x="228600" y="1066800"/>
          <a:ext cx="86106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685800" y="4886980"/>
            <a:ext cx="37338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fr-FR" sz="2800" b="1" dirty="0" smtClean="0"/>
              <a:t>Share Resources</a:t>
            </a:r>
            <a:endParaRPr lang="en-US" altLang="fr-F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5029200" y="4886980"/>
            <a:ext cx="381000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fr-FR" sz="2800" b="1" dirty="0" smtClean="0">
                <a:solidFill>
                  <a:schemeClr val="accent2"/>
                </a:solidFill>
              </a:rPr>
              <a:t>Share Potential Risks</a:t>
            </a:r>
            <a:endParaRPr lang="en-US" altLang="fr-FR" sz="2800" b="1" dirty="0">
              <a:solidFill>
                <a:schemeClr val="accent2"/>
              </a:solidFill>
            </a:endParaRPr>
          </a:p>
        </p:txBody>
      </p:sp>
      <p:sp>
        <p:nvSpPr>
          <p:cNvPr id="6" name="Plus 5"/>
          <p:cNvSpPr/>
          <p:nvPr/>
        </p:nvSpPr>
        <p:spPr>
          <a:xfrm>
            <a:off x="3581400" y="3352800"/>
            <a:ext cx="2286000" cy="1447800"/>
          </a:xfrm>
          <a:prstGeom prst="mathPlus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4495800" y="4870847"/>
            <a:ext cx="457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B050"/>
                </a:solidFill>
              </a:rPr>
              <a:t>&amp;</a:t>
            </a:r>
            <a:endParaRPr lang="en-US" sz="3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060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900" b="1" dirty="0" smtClean="0"/>
              <a:t>Key factors PPP for health sector improvements </a:t>
            </a:r>
            <a:br>
              <a:rPr lang="en-US" sz="2900" b="1" dirty="0" smtClean="0"/>
            </a:br>
            <a:endParaRPr lang="fr-FR" sz="2900" b="1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760158464"/>
              </p:ext>
            </p:extLst>
          </p:nvPr>
        </p:nvGraphicFramePr>
        <p:xfrm>
          <a:off x="838200" y="838200"/>
          <a:ext cx="8077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515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7772400" cy="5333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 we should Benefits from PPP</a:t>
            </a:r>
            <a:endParaRPr lang="en-US" b="1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xmlns="" val="3024426029"/>
              </p:ext>
            </p:extLst>
          </p:nvPr>
        </p:nvGraphicFramePr>
        <p:xfrm>
          <a:off x="609600" y="838200"/>
          <a:ext cx="79248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1600200" y="3688140"/>
            <a:ext cx="7010400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</a:rPr>
              <a:t>Improving quality, accessibility, availability, acceptability and </a:t>
            </a:r>
            <a:r>
              <a:rPr lang="en-US" sz="2000" b="1" dirty="0" smtClean="0">
                <a:solidFill>
                  <a:schemeClr val="tx1"/>
                </a:solidFill>
              </a:rPr>
              <a:t>efficiency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</a:rPr>
              <a:t>Universal coverage and equity for primary health care </a:t>
            </a:r>
          </a:p>
        </p:txBody>
      </p:sp>
      <p:sp>
        <p:nvSpPr>
          <p:cNvPr id="8" name="Flèche courbée vers la droite 7"/>
          <p:cNvSpPr/>
          <p:nvPr/>
        </p:nvSpPr>
        <p:spPr>
          <a:xfrm rot="19378811">
            <a:off x="414153" y="3450905"/>
            <a:ext cx="1045679" cy="1828817"/>
          </a:xfrm>
          <a:prstGeom prst="curv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xmlns="" val="715806507"/>
              </p:ext>
            </p:extLst>
          </p:nvPr>
        </p:nvGraphicFramePr>
        <p:xfrm>
          <a:off x="2971800" y="5105400"/>
          <a:ext cx="2971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45152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fr-FR" b="1" dirty="0" smtClean="0"/>
              <a:t>PPP Challenges </a:t>
            </a:r>
            <a:endParaRPr lang="fr-FR" b="1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793953472"/>
              </p:ext>
            </p:extLst>
          </p:nvPr>
        </p:nvGraphicFramePr>
        <p:xfrm>
          <a:off x="762000" y="1143000"/>
          <a:ext cx="8153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5920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685801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PPP Challenges</a:t>
            </a:r>
            <a:endParaRPr lang="fr-FR" sz="32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8200" y="990600"/>
            <a:ext cx="7315200" cy="3886200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Poor </a:t>
            </a:r>
            <a:r>
              <a:rPr lang="en-US" sz="2600" dirty="0">
                <a:solidFill>
                  <a:schemeClr val="tx1"/>
                </a:solidFill>
              </a:rPr>
              <a:t>understanding of </a:t>
            </a:r>
            <a:r>
              <a:rPr lang="en-US" sz="2600" dirty="0" smtClean="0">
                <a:solidFill>
                  <a:schemeClr val="tx1"/>
                </a:solidFill>
              </a:rPr>
              <a:t>PPP concept and role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W</a:t>
            </a:r>
            <a:r>
              <a:rPr lang="en-US" sz="2600" dirty="0" smtClean="0">
                <a:solidFill>
                  <a:schemeClr val="tx1"/>
                </a:solidFill>
              </a:rPr>
              <a:t>eak institutional </a:t>
            </a:r>
            <a:r>
              <a:rPr lang="en-US" sz="2600" dirty="0">
                <a:solidFill>
                  <a:schemeClr val="tx1"/>
                </a:solidFill>
              </a:rPr>
              <a:t>capacity of public </a:t>
            </a:r>
            <a:r>
              <a:rPr lang="en-US" sz="2600" dirty="0" smtClean="0">
                <a:solidFill>
                  <a:schemeClr val="tx1"/>
                </a:solidFill>
              </a:rPr>
              <a:t>sector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L</a:t>
            </a:r>
            <a:r>
              <a:rPr lang="en-US" sz="2600" dirty="0" smtClean="0">
                <a:solidFill>
                  <a:schemeClr val="tx1"/>
                </a:solidFill>
              </a:rPr>
              <a:t>imited </a:t>
            </a:r>
            <a:r>
              <a:rPr lang="en-US" sz="2600" dirty="0">
                <a:solidFill>
                  <a:schemeClr val="tx1"/>
                </a:solidFill>
              </a:rPr>
              <a:t>sustainability of </a:t>
            </a:r>
            <a:r>
              <a:rPr lang="en-US" sz="2600" dirty="0" smtClean="0">
                <a:solidFill>
                  <a:schemeClr val="tx1"/>
                </a:solidFill>
              </a:rPr>
              <a:t>resources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Lack or </a:t>
            </a:r>
            <a:r>
              <a:rPr lang="en-US" sz="2600" dirty="0">
                <a:solidFill>
                  <a:schemeClr val="tx1"/>
                </a:solidFill>
              </a:rPr>
              <a:t>weak </a:t>
            </a:r>
            <a:r>
              <a:rPr lang="en-US" sz="2600" dirty="0" smtClean="0">
                <a:solidFill>
                  <a:schemeClr val="tx1"/>
                </a:solidFill>
              </a:rPr>
              <a:t>monitoring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Prevalence of moral </a:t>
            </a:r>
            <a:r>
              <a:rPr lang="en-US" sz="2600" dirty="0">
                <a:solidFill>
                  <a:schemeClr val="tx1"/>
                </a:solidFill>
              </a:rPr>
              <a:t>hazards and political influences and </a:t>
            </a:r>
            <a:r>
              <a:rPr lang="en-US" sz="2600" dirty="0" smtClean="0">
                <a:solidFill>
                  <a:schemeClr val="tx1"/>
                </a:solidFill>
              </a:rPr>
              <a:t>practices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Public good (health) limit the market capacity to optimize the actors relationships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4876800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fr-FR" sz="2400" b="1" dirty="0">
                <a:solidFill>
                  <a:schemeClr val="tx2"/>
                </a:solidFill>
              </a:rPr>
              <a:t>Lack of appropriate regulatory and monitoring mechanisms </a:t>
            </a:r>
            <a:r>
              <a:rPr lang="en-US" altLang="fr-FR" sz="2400" b="1" dirty="0" smtClean="0">
                <a:solidFill>
                  <a:schemeClr val="tx2"/>
                </a:solidFill>
              </a:rPr>
              <a:t>raised </a:t>
            </a:r>
            <a:r>
              <a:rPr lang="en-US" altLang="fr-FR" sz="2400" b="1" dirty="0">
                <a:solidFill>
                  <a:schemeClr val="tx2"/>
                </a:solidFill>
              </a:rPr>
              <a:t>doubts about PPP in </a:t>
            </a:r>
            <a:r>
              <a:rPr lang="en-US" altLang="fr-FR" sz="2400" b="1" dirty="0" smtClean="0">
                <a:solidFill>
                  <a:schemeClr val="tx2"/>
                </a:solidFill>
              </a:rPr>
              <a:t>health sector</a:t>
            </a:r>
            <a:endParaRPr lang="fr-F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93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xmlns="" val="3367091306"/>
              </p:ext>
            </p:extLst>
          </p:nvPr>
        </p:nvGraphicFramePr>
        <p:xfrm>
          <a:off x="851336" y="990600"/>
          <a:ext cx="6858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28600" y="4343400"/>
            <a:ext cx="4267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fr-FR" sz="2600" b="1" dirty="0" smtClean="0"/>
              <a:t>Free Provision of Products and Services</a:t>
            </a:r>
          </a:p>
          <a:p>
            <a:pPr algn="ctr"/>
            <a:r>
              <a:rPr lang="en-US" altLang="fr-FR" sz="2600" b="1" dirty="0" smtClean="0">
                <a:solidFill>
                  <a:schemeClr val="tx2"/>
                </a:solidFill>
              </a:rPr>
              <a:t>Unsustainable for Government</a:t>
            </a:r>
            <a:endParaRPr lang="en-GB" altLang="fr-FR" sz="2600" b="1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83203" y="4498538"/>
            <a:ext cx="2924198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fr-FR" sz="2600" b="1" dirty="0"/>
              <a:t>Profit </a:t>
            </a:r>
            <a:r>
              <a:rPr lang="en-US" altLang="fr-FR" sz="2600" b="1" dirty="0" smtClean="0"/>
              <a:t>Maximization</a:t>
            </a:r>
          </a:p>
          <a:p>
            <a:pPr algn="ctr"/>
            <a:r>
              <a:rPr lang="en-US" altLang="fr-FR" sz="2600" b="1" dirty="0" smtClean="0">
                <a:solidFill>
                  <a:schemeClr val="tx2"/>
                </a:solidFill>
              </a:rPr>
              <a:t>Unsustainable </a:t>
            </a:r>
            <a:r>
              <a:rPr lang="en-US" altLang="fr-FR" sz="2600" b="1" dirty="0">
                <a:solidFill>
                  <a:schemeClr val="tx2"/>
                </a:solidFill>
              </a:rPr>
              <a:t>for </a:t>
            </a:r>
            <a:endParaRPr lang="en-US" altLang="fr-FR" sz="2600" b="1" dirty="0" smtClean="0">
              <a:solidFill>
                <a:schemeClr val="tx2"/>
              </a:solidFill>
            </a:endParaRPr>
          </a:p>
          <a:p>
            <a:pPr algn="ctr"/>
            <a:r>
              <a:rPr lang="en-US" altLang="fr-FR" sz="2600" b="1" dirty="0" smtClean="0">
                <a:solidFill>
                  <a:schemeClr val="tx2"/>
                </a:solidFill>
              </a:rPr>
              <a:t>Consumers</a:t>
            </a:r>
            <a:endParaRPr lang="en-GB" altLang="fr-FR" sz="2600" b="1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1172" y="1524000"/>
            <a:ext cx="14764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fr-FR" sz="2200" b="1" dirty="0"/>
              <a:t>Break Even</a:t>
            </a:r>
            <a:endParaRPr lang="en-GB" altLang="fr-FR" sz="2200" b="1" dirty="0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xmlns="" val="766710483"/>
              </p:ext>
            </p:extLst>
          </p:nvPr>
        </p:nvGraphicFramePr>
        <p:xfrm>
          <a:off x="851336" y="2667000"/>
          <a:ext cx="6858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Rectangle 7"/>
          <p:cNvSpPr/>
          <p:nvPr/>
        </p:nvSpPr>
        <p:spPr>
          <a:xfrm>
            <a:off x="3451172" y="3200400"/>
            <a:ext cx="14764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fr-FR" sz="2200" b="1" dirty="0"/>
              <a:t>Break Even</a:t>
            </a:r>
            <a:endParaRPr lang="en-GB" altLang="fr-FR" sz="22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457200" y="152400"/>
            <a:ext cx="2841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More Challenges </a:t>
            </a:r>
            <a:endParaRPr lang="en-US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7239000" y="2228671"/>
            <a:ext cx="16764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Regulation </a:t>
            </a:r>
          </a:p>
          <a:p>
            <a:pPr lvl="1"/>
            <a:r>
              <a:rPr lang="en-US" b="1" dirty="0" smtClean="0"/>
              <a:t>+ Market </a:t>
            </a:r>
          </a:p>
          <a:p>
            <a:pPr lvl="1"/>
            <a:r>
              <a:rPr lang="en-US" b="1" dirty="0" smtClean="0"/>
              <a:t>+ State</a:t>
            </a:r>
          </a:p>
          <a:p>
            <a:pPr lvl="1"/>
            <a:r>
              <a:rPr lang="en-US" b="1" dirty="0" smtClean="0"/>
              <a:t>+ Mixed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90144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MENA HPF Trial 4</Template>
  <TotalTime>989</TotalTime>
  <Words>1365</Words>
  <Application>Microsoft Office PowerPoint</Application>
  <PresentationFormat>On-screen Show (4:3)</PresentationFormat>
  <Paragraphs>206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2_Custom Design</vt:lpstr>
      <vt:lpstr>Custom Design</vt:lpstr>
      <vt:lpstr>1_Custom Design</vt:lpstr>
      <vt:lpstr>Regulation to Prevent Abuse of Market Power  Chokri Arfa, Health Economist Professor at the University of Carthage  Tunisia</vt:lpstr>
      <vt:lpstr>Plan of the presentation</vt:lpstr>
      <vt:lpstr>Slide 3</vt:lpstr>
      <vt:lpstr>PPP Objectives</vt:lpstr>
      <vt:lpstr> Key factors PPP for health sector improvements  </vt:lpstr>
      <vt:lpstr>What we should Benefits from PPP</vt:lpstr>
      <vt:lpstr>PPP Challenges </vt:lpstr>
      <vt:lpstr>PPP Challenges</vt:lpstr>
      <vt:lpstr>Slide 9</vt:lpstr>
      <vt:lpstr>Health System vulnerability to market abuse  </vt:lpstr>
      <vt:lpstr>Slide 11</vt:lpstr>
      <vt:lpstr>Slide 12</vt:lpstr>
      <vt:lpstr>Slide 13</vt:lpstr>
      <vt:lpstr>The Fallout!</vt:lpstr>
      <vt:lpstr>Slide 15</vt:lpstr>
      <vt:lpstr>Measures to correct Market Failure </vt:lpstr>
      <vt:lpstr>To Prevent the abuse</vt:lpstr>
      <vt:lpstr>PPP Law 2015 in Tunisia</vt:lpstr>
      <vt:lpstr>The Institutional Framework Presidency of the Government </vt:lpstr>
      <vt:lpstr>The Law framework </vt:lpstr>
      <vt:lpstr>The Monitoring</vt:lpstr>
      <vt:lpstr>Tunisian case </vt:lpstr>
      <vt:lpstr>Three Stories</vt:lpstr>
      <vt:lpstr>Concluding Remarks </vt:lpstr>
      <vt:lpstr>Slide 25</vt:lpstr>
      <vt:lpstr>Slide 26</vt:lpstr>
      <vt:lpstr>Thank You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Soha Hakky</dc:creator>
  <cp:lastModifiedBy>menahpf</cp:lastModifiedBy>
  <cp:revision>89</cp:revision>
  <dcterms:created xsi:type="dcterms:W3CDTF">2014-12-25T12:17:45Z</dcterms:created>
  <dcterms:modified xsi:type="dcterms:W3CDTF">2017-11-16T08:35:00Z</dcterms:modified>
</cp:coreProperties>
</file>